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4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30" name="Marcador de Posição d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9754A-E270-41B6-BC54-71A8B0D8E193}" type="datetimeFigureOut">
              <a:rPr lang="pt-PT" smtClean="0"/>
              <a:t>15-11-2011</a:t>
            </a:fld>
            <a:endParaRPr lang="pt-PT"/>
          </a:p>
        </p:txBody>
      </p:sp>
      <p:sp>
        <p:nvSpPr>
          <p:cNvPr id="19" name="Marcador de Posição do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27" name="Marcador de Posição do Número do Diapositivo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E012-7523-430E-B81F-6CE38D586007}" type="slidenum">
              <a:rPr lang="pt-PT" smtClean="0"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9754A-E270-41B6-BC54-71A8B0D8E193}" type="datetimeFigureOut">
              <a:rPr lang="pt-PT" smtClean="0"/>
              <a:t>15-11-2011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E012-7523-430E-B81F-6CE38D586007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9754A-E270-41B6-BC54-71A8B0D8E193}" type="datetimeFigureOut">
              <a:rPr lang="pt-PT" smtClean="0"/>
              <a:t>15-11-2011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E012-7523-430E-B81F-6CE38D586007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9754A-E270-41B6-BC54-71A8B0D8E193}" type="datetimeFigureOut">
              <a:rPr lang="pt-PT" smtClean="0"/>
              <a:t>15-11-2011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E012-7523-430E-B81F-6CE38D586007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9754A-E270-41B6-BC54-71A8B0D8E193}" type="datetimeFigureOut">
              <a:rPr lang="pt-PT" smtClean="0"/>
              <a:t>15-11-2011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E012-7523-430E-B81F-6CE38D586007}" type="slidenum">
              <a:rPr lang="pt-PT" smtClean="0"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9754A-E270-41B6-BC54-71A8B0D8E193}" type="datetimeFigureOut">
              <a:rPr lang="pt-PT" smtClean="0"/>
              <a:t>15-11-2011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E012-7523-430E-B81F-6CE38D586007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9754A-E270-41B6-BC54-71A8B0D8E193}" type="datetimeFigureOut">
              <a:rPr lang="pt-PT" smtClean="0"/>
              <a:t>15-11-2011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E012-7523-430E-B81F-6CE38D586007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9754A-E270-41B6-BC54-71A8B0D8E193}" type="datetimeFigureOut">
              <a:rPr lang="pt-PT" smtClean="0"/>
              <a:t>15-11-2011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E012-7523-430E-B81F-6CE38D586007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9754A-E270-41B6-BC54-71A8B0D8E193}" type="datetimeFigureOut">
              <a:rPr lang="pt-PT" smtClean="0"/>
              <a:t>15-11-2011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E012-7523-430E-B81F-6CE38D586007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9754A-E270-41B6-BC54-71A8B0D8E193}" type="datetimeFigureOut">
              <a:rPr lang="pt-PT" smtClean="0"/>
              <a:t>15-11-2011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E012-7523-430E-B81F-6CE38D586007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rtar e Arredondar Rectângulo de Canto Simples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c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9754A-E270-41B6-BC54-71A8B0D8E193}" type="datetimeFigureOut">
              <a:rPr lang="pt-PT" smtClean="0"/>
              <a:t>15-11-2011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78FE012-7523-430E-B81F-6CE38D586007}" type="slidenum">
              <a:rPr lang="pt-PT" smtClean="0"/>
              <a:t>‹nº›</a:t>
            </a:fld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Marcador de Posição do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0" name="Marcador de Posição do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39754A-E270-41B6-BC54-71A8B0D8E193}" type="datetimeFigureOut">
              <a:rPr lang="pt-PT" smtClean="0"/>
              <a:t>15-11-2011</a:t>
            </a:fld>
            <a:endParaRPr lang="pt-PT"/>
          </a:p>
        </p:txBody>
      </p:sp>
      <p:sp>
        <p:nvSpPr>
          <p:cNvPr id="22" name="Marcador de Posição do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18" name="Marcador de Posição do Número do Diapositivo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78FE012-7523-430E-B81F-6CE38D586007}" type="slidenum">
              <a:rPr lang="pt-PT" smtClean="0"/>
              <a:t>‹nº›</a:t>
            </a:fld>
            <a:endParaRPr lang="pt-PT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851648" cy="1224136"/>
          </a:xfrm>
        </p:spPr>
        <p:txBody>
          <a:bodyPr/>
          <a:lstStyle/>
          <a:p>
            <a:r>
              <a:rPr lang="pt-PT" dirty="0" smtClean="0"/>
              <a:t>Associação Sorriso Aberto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5576" y="1988840"/>
            <a:ext cx="7710680" cy="1728192"/>
          </a:xfrm>
        </p:spPr>
        <p:txBody>
          <a:bodyPr/>
          <a:lstStyle/>
          <a:p>
            <a:pPr algn="ctr"/>
            <a:endParaRPr lang="pt-PT" dirty="0" smtClean="0"/>
          </a:p>
          <a:p>
            <a:pPr algn="ctr"/>
            <a:r>
              <a:rPr lang="pt-PT" dirty="0" smtClean="0"/>
              <a:t>Casa para acolher crianças desprotegidas </a:t>
            </a:r>
            <a:endParaRPr lang="pt-PT" dirty="0"/>
          </a:p>
        </p:txBody>
      </p:sp>
      <p:pic>
        <p:nvPicPr>
          <p:cNvPr id="4" name="il_fi" descr="http://amigosdeoracao.files.wordpress.com/2009/11/child_globe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284984"/>
            <a:ext cx="2448272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ubtítulo 2"/>
          <p:cNvSpPr txBox="1">
            <a:spLocks/>
          </p:cNvSpPr>
          <p:nvPr/>
        </p:nvSpPr>
        <p:spPr>
          <a:xfrm>
            <a:off x="1433320" y="3645024"/>
            <a:ext cx="7710680" cy="1728192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pt-PT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pt-PT" sz="2600" noProof="0" dirty="0" smtClean="0"/>
              <a:t>Antónia  Lima  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pt-PT" sz="2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Maria</a:t>
            </a:r>
            <a:r>
              <a:rPr kumimoji="0" lang="pt-PT" sz="26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João </a:t>
            </a:r>
            <a:endParaRPr kumimoji="0" lang="pt-PT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864096"/>
          </a:xfrm>
        </p:spPr>
        <p:txBody>
          <a:bodyPr/>
          <a:lstStyle/>
          <a:p>
            <a:pPr algn="ctr"/>
            <a:r>
              <a:rPr lang="pt-PT" dirty="0" smtClean="0"/>
              <a:t>Quais os primeiros passos: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11560" y="1628800"/>
            <a:ext cx="8064896" cy="4886003"/>
          </a:xfrm>
        </p:spPr>
        <p:txBody>
          <a:bodyPr/>
          <a:lstStyle/>
          <a:p>
            <a:pPr>
              <a:buNone/>
            </a:pPr>
            <a:r>
              <a:rPr lang="pt-PT" dirty="0" smtClean="0"/>
              <a:t>1- Contactar com outras associações para nos inteirar-nos do modo de funcionamento.</a:t>
            </a:r>
          </a:p>
          <a:p>
            <a:pPr>
              <a:buNone/>
            </a:pPr>
            <a:r>
              <a:rPr lang="pt-PT" dirty="0" smtClean="0"/>
              <a:t>2- Reunir com pessoas que têm casas abandonadas para nos ceder o espaço.</a:t>
            </a:r>
          </a:p>
          <a:p>
            <a:pPr>
              <a:buNone/>
            </a:pPr>
            <a:r>
              <a:rPr lang="pt-PT" dirty="0" smtClean="0"/>
              <a:t>3-No caso de nos cederem o espaço temos que legalizar a associação. </a:t>
            </a:r>
            <a:endParaRPr lang="pt-PT" dirty="0"/>
          </a:p>
        </p:txBody>
      </p:sp>
      <p:pic>
        <p:nvPicPr>
          <p:cNvPr id="4" name="Imagem 3" descr="http://4.bp.blogspot.com/_Zs8ARdacWTY/TPkP8UtG7nI/AAAAAAAAAIg/lPfntWcEzmE/s1600/Brinquedos-educativos-para-beb%25C3%25AAs-1-2-anos%255B1%255D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4077072"/>
            <a:ext cx="2088232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l_fi" descr="http://3.bp.blogspot.com/_Zs8ARdacWTY/TPf69qzIKyI/AAAAAAAAAIY/Qxc75lgZkg4/s320/mae-solteira1%255B1%255D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4077072"/>
            <a:ext cx="2021210" cy="2543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pPr algn="ctr"/>
            <a:r>
              <a:rPr lang="pt-PT" dirty="0" smtClean="0"/>
              <a:t>Como obter financiamento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79512" y="1556792"/>
            <a:ext cx="4104456" cy="4389120"/>
          </a:xfrm>
        </p:spPr>
        <p:txBody>
          <a:bodyPr>
            <a:noAutofit/>
          </a:bodyPr>
          <a:lstStyle/>
          <a:p>
            <a:pPr algn="just"/>
            <a:r>
              <a:rPr lang="pt-PT" dirty="0" smtClean="0"/>
              <a:t>Enviar cartas à câmara e à junta de freguesia para pedir ajuda, arranjar patrocínios junto das casas comerciais, fazer rifas, fazer leilões com mercadorias comestíveis que iríamos pedir a particulares e, por fim, para fazer as obras iríamos contactar as empresas de construção civil.</a:t>
            </a:r>
            <a:endParaRPr lang="pt-PT" dirty="0"/>
          </a:p>
        </p:txBody>
      </p:sp>
      <p:pic>
        <p:nvPicPr>
          <p:cNvPr id="4" name="il_fi" descr="http://images04.olx.pt/ui/11/04/99/1306553860_209759599_1-Fotos-de--pintor-construcao-civil-pintura-interiores-e-exteriores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276872"/>
            <a:ext cx="4247912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/>
            </a:r>
            <a:br>
              <a:rPr lang="pt-PT" dirty="0" smtClean="0"/>
            </a:br>
            <a:r>
              <a:rPr lang="pt-PT" dirty="0"/>
              <a:t/>
            </a:r>
            <a:br>
              <a:rPr lang="pt-PT" dirty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dirty="0"/>
              <a:t/>
            </a:r>
            <a:br>
              <a:rPr lang="pt-PT" dirty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dirty="0"/>
              <a:t/>
            </a:r>
            <a:br>
              <a:rPr lang="pt-PT" dirty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dirty="0"/>
              <a:t/>
            </a:r>
            <a:br>
              <a:rPr lang="pt-PT" dirty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dirty="0"/>
              <a:t/>
            </a:r>
            <a:br>
              <a:rPr lang="pt-PT" dirty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dirty="0"/>
              <a:t/>
            </a:r>
            <a:br>
              <a:rPr lang="pt-PT" dirty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dirty="0"/>
              <a:t/>
            </a:r>
            <a:br>
              <a:rPr lang="pt-PT" dirty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dirty="0"/>
              <a:t/>
            </a:r>
            <a:br>
              <a:rPr lang="pt-PT" dirty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dirty="0"/>
              <a:t/>
            </a:r>
            <a:br>
              <a:rPr lang="pt-PT" dirty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dirty="0"/>
              <a:t/>
            </a:r>
            <a:br>
              <a:rPr lang="pt-PT" dirty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dirty="0"/>
              <a:t/>
            </a:r>
            <a:br>
              <a:rPr lang="pt-PT" dirty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dirty="0"/>
              <a:t/>
            </a:r>
            <a:br>
              <a:rPr lang="pt-PT" dirty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dirty="0"/>
              <a:t/>
            </a:r>
            <a:br>
              <a:rPr lang="pt-PT" dirty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dirty="0"/>
              <a:t/>
            </a:r>
            <a:br>
              <a:rPr lang="pt-PT" dirty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dirty="0"/>
              <a:t/>
            </a:r>
            <a:br>
              <a:rPr lang="pt-PT" dirty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dirty="0"/>
              <a:t/>
            </a:r>
            <a:br>
              <a:rPr lang="pt-PT" dirty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dirty="0"/>
              <a:t/>
            </a:r>
            <a:br>
              <a:rPr lang="pt-PT" dirty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dirty="0"/>
              <a:t/>
            </a:r>
            <a:br>
              <a:rPr lang="pt-PT" dirty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dirty="0"/>
              <a:t/>
            </a:r>
            <a:br>
              <a:rPr lang="pt-PT" dirty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dirty="0"/>
              <a:t/>
            </a:r>
            <a:br>
              <a:rPr lang="pt-PT" dirty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dirty="0"/>
              <a:t/>
            </a:r>
            <a:br>
              <a:rPr lang="pt-PT" dirty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dirty="0"/>
              <a:t/>
            </a:r>
            <a:br>
              <a:rPr lang="pt-PT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pt-PT" dirty="0" smtClean="0"/>
              <a:t>1- Ensinar as crianças a terem higiene.</a:t>
            </a:r>
          </a:p>
          <a:p>
            <a:pPr>
              <a:buNone/>
            </a:pPr>
            <a:r>
              <a:rPr lang="pt-PT" dirty="0" smtClean="0"/>
              <a:t>2- Realizar as actividades domésticas em conjunto.</a:t>
            </a:r>
          </a:p>
          <a:p>
            <a:pPr>
              <a:buNone/>
            </a:pPr>
            <a:r>
              <a:rPr lang="pt-PT" dirty="0" smtClean="0"/>
              <a:t>3- Orientar as crianças nos estudos.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4400" dirty="0" smtClean="0">
                <a:latin typeface="+mj-lt"/>
                <a:ea typeface="+mj-ea"/>
                <a:cs typeface="+mj-cs"/>
              </a:rPr>
              <a:t>Actividades a desenvolver:</a:t>
            </a:r>
            <a:endParaRPr kumimoji="0" lang="pt-PT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Imagem 4" descr="http://3.bp.blogspot.com/_JpdIQhq6X7Y/TBJDwAwOr2I/AAAAAAAAADY/x8uTgx_aIEw/s1600/977d881a41b010c918faaec756376f5c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645024"/>
            <a:ext cx="2524125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l_fi" descr="http://www.educacaoadventista.org.br/blog/SolMarca2011/images/5/Copia%20de%201223639283Sala%20deEstudo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3140968"/>
            <a:ext cx="3200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l_fi" descr="http://www.educared.org/educa/galeria_de_arte/obras/819_66G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3789040"/>
            <a:ext cx="3914775" cy="2936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l_fi" descr="http://1.bp.blogspot.com/-42wEZtIwFrE/TajZI50j9SI/AAAAAAAAAC8/mtU0BqidIv8/s320/jogos-5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005064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l_fi" descr="http://www.escolashalom.com.br/publico/imagens/aconteceu-0-210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1268760"/>
            <a:ext cx="23336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ângulo 8"/>
          <p:cNvSpPr/>
          <p:nvPr/>
        </p:nvSpPr>
        <p:spPr>
          <a:xfrm>
            <a:off x="323528" y="548680"/>
            <a:ext cx="626469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pt-PT" sz="2600" dirty="0" smtClean="0"/>
              <a:t>4-Acompanhá-los nas horas de lazer : fazendo jogos tradicionais, brincadeiras no parque público, fazer um passeio de barco, fazer caminhadas e fazer com que não se sintam inferiores  às outras crianças.</a:t>
            </a:r>
          </a:p>
          <a:p>
            <a:pPr>
              <a:buNone/>
            </a:pPr>
            <a:r>
              <a:rPr lang="pt-PT" sz="2600" dirty="0" smtClean="0"/>
              <a:t>5-Criar-lhes o conceito de família fazendo com que sintam vontade de celebrar o Natal, a Páscoa e outras festas familiares.</a:t>
            </a:r>
            <a:endParaRPr lang="pt-PT" sz="2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153</TotalTime>
  <Words>194</Words>
  <Application>Microsoft Office PowerPoint</Application>
  <PresentationFormat>Apresentação no Ecrã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6" baseType="lpstr">
      <vt:lpstr>Fluxo</vt:lpstr>
      <vt:lpstr>Associação Sorriso Aberto</vt:lpstr>
      <vt:lpstr>Quais os primeiros passos:</vt:lpstr>
      <vt:lpstr>Como obter financiamento</vt:lpstr>
      <vt:lpstr>                                            </vt:lpstr>
      <vt:lpstr>Diapositivo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Aluno</dc:creator>
  <cp:lastModifiedBy>Aluno</cp:lastModifiedBy>
  <cp:revision>16</cp:revision>
  <dcterms:created xsi:type="dcterms:W3CDTF">2011-11-15T19:42:38Z</dcterms:created>
  <dcterms:modified xsi:type="dcterms:W3CDTF">2011-11-15T22:15:56Z</dcterms:modified>
</cp:coreProperties>
</file>