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D6F4F-9312-46ED-ACAD-166A574D78E4}" type="datetimeFigureOut">
              <a:rPr lang="en-US" smtClean="0"/>
              <a:t>11/28/2011</a:t>
            </a:fld>
            <a:endParaRPr lang="en-US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58DCCE-3113-4DA3-996B-59873406EF66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8DCCE-3113-4DA3-996B-59873406EF66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 do subtítulo do modelo global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11/28/2011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11/28/2011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11/28/2011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11/28/2011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11/28/2011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11/28/2011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11/28/2011</a:t>
            </a:fld>
            <a:endParaRPr lang="en-US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11/28/2011</a:t>
            </a:fld>
            <a:endParaRPr lang="en-US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11/28/2011</a:t>
            </a:fld>
            <a:endParaRPr lang="en-US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11/28/2011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3E61B-3AB3-490F-90D4-269C8A444AE7}" type="datetimeFigureOut">
              <a:rPr lang="en-US" smtClean="0"/>
              <a:pPr/>
              <a:t>11/28/2011</a:t>
            </a:fld>
            <a:endParaRPr lang="en-US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 do título do Modelo Global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 de texto do modelo global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A3E61B-3AB3-490F-90D4-269C8A444AE7}" type="datetimeFigureOut">
              <a:rPr lang="en-US" smtClean="0"/>
              <a:pPr/>
              <a:t>11/28/2011</a:t>
            </a:fld>
            <a:endParaRPr lang="en-US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5C66F-FC7B-4C52-931F-EAABACA1CBDF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ASSOCIAÇÃO </a:t>
            </a:r>
            <a:br>
              <a:rPr lang="en-US" dirty="0" smtClean="0"/>
            </a:br>
            <a:r>
              <a:rPr lang="en-US" dirty="0" smtClean="0"/>
              <a:t>VIDA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Esta associação foi fundada no dia 15 de novembro de 2011 na </a:t>
            </a:r>
            <a:r>
              <a:rPr lang="en-US" sz="2000" dirty="0" err="1" smtClean="0"/>
              <a:t>vila</a:t>
            </a:r>
            <a:r>
              <a:rPr lang="en-US" sz="2000" dirty="0" smtClean="0"/>
              <a:t> do </a:t>
            </a:r>
            <a:r>
              <a:rPr lang="en-US" sz="2000" dirty="0" err="1" smtClean="0"/>
              <a:t>Pinhão</a:t>
            </a:r>
            <a:r>
              <a:rPr lang="en-US" sz="2000" dirty="0" smtClean="0"/>
              <a:t>. Visa ajudar a </a:t>
            </a:r>
            <a:r>
              <a:rPr lang="en-US" sz="2000" dirty="0" err="1" smtClean="0"/>
              <a:t>terceira</a:t>
            </a:r>
            <a:r>
              <a:rPr lang="en-US" sz="2000" dirty="0" smtClean="0"/>
              <a:t> </a:t>
            </a:r>
            <a:r>
              <a:rPr lang="en-US" sz="2000" dirty="0" err="1" smtClean="0"/>
              <a:t>idade</a:t>
            </a:r>
            <a:r>
              <a:rPr lang="en-US" sz="2000" dirty="0" smtClean="0"/>
              <a:t> e a </a:t>
            </a:r>
            <a:r>
              <a:rPr lang="en-US" sz="2000" dirty="0" err="1" smtClean="0"/>
              <a:t>integrar</a:t>
            </a:r>
            <a:r>
              <a:rPr lang="en-US" sz="2000" dirty="0" smtClean="0"/>
              <a:t> os </a:t>
            </a:r>
            <a:r>
              <a:rPr lang="en-US" sz="2000" dirty="0" err="1" smtClean="0"/>
              <a:t>jovens</a:t>
            </a:r>
            <a:r>
              <a:rPr lang="en-US" sz="2000" dirty="0" smtClean="0"/>
              <a:t> na </a:t>
            </a:r>
            <a:r>
              <a:rPr lang="en-US" sz="2000" dirty="0" err="1" smtClean="0"/>
              <a:t>sociedade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Tendo</a:t>
            </a:r>
            <a:r>
              <a:rPr lang="en-US" sz="2000" dirty="0" smtClean="0"/>
              <a:t> como </a:t>
            </a:r>
            <a:r>
              <a:rPr lang="en-US" sz="2000" dirty="0" err="1" smtClean="0"/>
              <a:t>missão</a:t>
            </a:r>
            <a:r>
              <a:rPr lang="en-US" sz="2000" dirty="0" smtClean="0"/>
              <a:t> </a:t>
            </a:r>
            <a:r>
              <a:rPr lang="en-US" sz="2000" dirty="0" err="1" smtClean="0"/>
              <a:t>desenvolver</a:t>
            </a:r>
            <a:r>
              <a:rPr lang="en-US" sz="2000" dirty="0" smtClean="0"/>
              <a:t> </a:t>
            </a:r>
            <a:r>
              <a:rPr lang="en-US" sz="2000" dirty="0" err="1" smtClean="0"/>
              <a:t>projetos</a:t>
            </a:r>
            <a:r>
              <a:rPr lang="en-US" sz="2000" dirty="0" smtClean="0"/>
              <a:t> com </a:t>
            </a:r>
            <a:r>
              <a:rPr lang="en-US" sz="2000" dirty="0" err="1" smtClean="0"/>
              <a:t>parceria</a:t>
            </a:r>
            <a:r>
              <a:rPr lang="en-US" sz="2000" dirty="0" smtClean="0"/>
              <a:t> a </a:t>
            </a:r>
            <a:r>
              <a:rPr lang="en-US" sz="2000" dirty="0" err="1" smtClean="0"/>
              <a:t>nivel</a:t>
            </a:r>
            <a:r>
              <a:rPr lang="en-US" sz="2000" dirty="0" smtClean="0"/>
              <a:t> do </a:t>
            </a:r>
            <a:r>
              <a:rPr lang="en-US" sz="2000" dirty="0" err="1" smtClean="0"/>
              <a:t>concelho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52400" y="-762000"/>
            <a:ext cx="5867400" cy="3505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Tem como base a </a:t>
            </a:r>
            <a:r>
              <a:rPr lang="en-US" sz="2400" dirty="0" err="1" smtClean="0"/>
              <a:t>integração</a:t>
            </a:r>
            <a:r>
              <a:rPr lang="en-US" sz="2400" dirty="0" smtClean="0"/>
              <a:t> dos </a:t>
            </a:r>
            <a:r>
              <a:rPr lang="en-US" sz="2400" dirty="0" err="1" smtClean="0"/>
              <a:t>jovens</a:t>
            </a:r>
            <a:r>
              <a:rPr lang="en-US" sz="2400" dirty="0" smtClean="0"/>
              <a:t> na </a:t>
            </a:r>
            <a:r>
              <a:rPr lang="en-US" sz="2400" dirty="0" err="1" smtClean="0"/>
              <a:t>sociedade</a:t>
            </a:r>
            <a:r>
              <a:rPr lang="en-US" sz="2400" dirty="0" smtClean="0"/>
              <a:t>, </a:t>
            </a:r>
            <a:r>
              <a:rPr lang="en-US" sz="2400" dirty="0" err="1" smtClean="0"/>
              <a:t>aproximar</a:t>
            </a:r>
            <a:r>
              <a:rPr lang="en-US" sz="2400" dirty="0" smtClean="0"/>
              <a:t> os </a:t>
            </a:r>
            <a:r>
              <a:rPr lang="en-US" sz="2400" dirty="0" err="1" smtClean="0"/>
              <a:t>idosos</a:t>
            </a:r>
            <a:r>
              <a:rPr lang="en-US" sz="2400" dirty="0" smtClean="0"/>
              <a:t> das novas </a:t>
            </a:r>
            <a:r>
              <a:rPr lang="en-US" sz="2400" dirty="0" err="1" smtClean="0"/>
              <a:t>tecnologias</a:t>
            </a:r>
            <a:r>
              <a:rPr lang="en-US" sz="2400" dirty="0" smtClean="0"/>
              <a:t>  e </a:t>
            </a:r>
            <a:r>
              <a:rPr lang="en-US" sz="2400" dirty="0" err="1" smtClean="0"/>
              <a:t>empreendorismo</a:t>
            </a:r>
            <a:r>
              <a:rPr lang="en-US" sz="2400" dirty="0" smtClean="0"/>
              <a:t> </a:t>
            </a:r>
            <a:r>
              <a:rPr lang="en-US" sz="2400" dirty="0" err="1" smtClean="0"/>
              <a:t>sénior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pic>
        <p:nvPicPr>
          <p:cNvPr id="1026" name="Picture 2" descr="http://coisadevelho.com.br/wp-content/uploads/2011/10/idoso-jove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838200"/>
            <a:ext cx="3200400" cy="2133601"/>
          </a:xfrm>
          <a:prstGeom prst="rect">
            <a:avLst/>
          </a:prstGeom>
          <a:noFill/>
        </p:spPr>
      </p:pic>
      <p:pic>
        <p:nvPicPr>
          <p:cNvPr id="1028" name="Picture 4" descr="http://t2.gstatic.com/images?q=tbn:ANd9GcRRciaBTOQ74lj6vLkpd4hoonmOXr0iw9CZUe-YH5gjTvqi-qDRf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4343400"/>
            <a:ext cx="2886075" cy="2095972"/>
          </a:xfrm>
          <a:prstGeom prst="rect">
            <a:avLst/>
          </a:prstGeom>
          <a:noFill/>
        </p:spPr>
      </p:pic>
      <p:pic>
        <p:nvPicPr>
          <p:cNvPr id="1030" name="Picture 6" descr="http://www.mds.gov.br/saladeimprensa/interna_2010/pja_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286000"/>
            <a:ext cx="4876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447800" y="381000"/>
            <a:ext cx="7543800" cy="3048000"/>
          </a:xfrm>
        </p:spPr>
        <p:txBody>
          <a:bodyPr>
            <a:normAutofit/>
          </a:bodyPr>
          <a:lstStyle/>
          <a:p>
            <a:pPr lvl="8"/>
            <a:r>
              <a:rPr lang="en-US" sz="2400" dirty="0" smtClean="0"/>
              <a:t>Para </a:t>
            </a:r>
            <a:r>
              <a:rPr lang="en-US" sz="2400" dirty="0" err="1" smtClean="0"/>
              <a:t>desenvolvermos</a:t>
            </a:r>
            <a:r>
              <a:rPr lang="en-US" sz="2400" dirty="0" smtClean="0"/>
              <a:t> </a:t>
            </a:r>
            <a:r>
              <a:rPr lang="en-US" sz="2400" dirty="0" err="1" smtClean="0"/>
              <a:t>este</a:t>
            </a:r>
            <a:r>
              <a:rPr lang="en-US" sz="2400" dirty="0" smtClean="0"/>
              <a:t> trabalho a </a:t>
            </a:r>
            <a:r>
              <a:rPr lang="en-US" sz="2400" dirty="0" err="1" smtClean="0"/>
              <a:t>Associação</a:t>
            </a:r>
            <a:r>
              <a:rPr lang="en-US" sz="2400" dirty="0" smtClean="0"/>
              <a:t> </a:t>
            </a:r>
            <a:r>
              <a:rPr lang="en-US" sz="2400" dirty="0" err="1" smtClean="0"/>
              <a:t>Vida,estabelecemos</a:t>
            </a:r>
            <a:r>
              <a:rPr lang="en-US" sz="2400" dirty="0" smtClean="0"/>
              <a:t> </a:t>
            </a:r>
            <a:r>
              <a:rPr lang="en-US" sz="2400" dirty="0" err="1" smtClean="0"/>
              <a:t>contactos</a:t>
            </a:r>
            <a:r>
              <a:rPr lang="en-US" sz="2400" dirty="0" smtClean="0"/>
              <a:t> e </a:t>
            </a:r>
            <a:r>
              <a:rPr lang="en-US" sz="2400" dirty="0" err="1" smtClean="0"/>
              <a:t>parcerias</a:t>
            </a:r>
            <a:r>
              <a:rPr lang="en-US" sz="2400" dirty="0" smtClean="0"/>
              <a:t> com </a:t>
            </a:r>
            <a:r>
              <a:rPr lang="en-US" sz="2400" dirty="0" err="1" smtClean="0"/>
              <a:t>algumas</a:t>
            </a:r>
            <a:r>
              <a:rPr lang="en-US" sz="2400" dirty="0" smtClean="0"/>
              <a:t> </a:t>
            </a:r>
            <a:r>
              <a:rPr lang="en-US" sz="2400" dirty="0" err="1" smtClean="0"/>
              <a:t>Instituições</a:t>
            </a:r>
            <a:r>
              <a:rPr lang="en-US" sz="2400" dirty="0" smtClean="0"/>
              <a:t>, </a:t>
            </a:r>
            <a:r>
              <a:rPr lang="en-US" sz="2400" dirty="0" err="1" smtClean="0"/>
              <a:t>tais</a:t>
            </a:r>
            <a:r>
              <a:rPr lang="en-US" sz="2400" dirty="0" smtClean="0"/>
              <a:t> </a:t>
            </a:r>
            <a:r>
              <a:rPr lang="en-US" sz="2400" dirty="0" err="1" smtClean="0"/>
              <a:t>como,Câmara</a:t>
            </a:r>
            <a:r>
              <a:rPr lang="en-US" sz="2400" dirty="0" smtClean="0"/>
              <a:t> </a:t>
            </a:r>
            <a:r>
              <a:rPr lang="en-US" sz="2400" dirty="0" smtClean="0"/>
              <a:t>Municipal, Junta de </a:t>
            </a:r>
            <a:r>
              <a:rPr lang="en-US" sz="2400" dirty="0" err="1" smtClean="0"/>
              <a:t>Freguesia</a:t>
            </a:r>
            <a:r>
              <a:rPr lang="en-US" sz="2400" dirty="0" smtClean="0"/>
              <a:t> e Santa Casa de </a:t>
            </a:r>
            <a:r>
              <a:rPr lang="en-US" sz="2400" dirty="0" err="1" smtClean="0"/>
              <a:t>Misericórdia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15362" name="AutoShape 2" descr="data:image/jpeg;base64,/9j/4AAQSkZJRgABAQAAAQABAAD/2wCEAAkGBhQSEBUUEhQVFRUWFxcUFxUYFhUWFBgXFRYXFxUUFhcXHCYfFxojGRQXHy8hIycpLCwsGB49NTAqNSYrLCkBCQoKDgwOGg8PFykcHxwsKSkpKSkpKSkpKSkpKSkpKSkpKSwpKSkpKSkpKSwsKSkpKSksKSwsLCwpLCksKSwpKf/AABEIALcBFAMBIgACEQEDEQH/xAAcAAAABwEBAAAAAAAAAAAAAAAAAgMEBQYHAQj/xABJEAACAQIEAgcEBgcGBAYDAAABAhEAAwQSITEFQQYTIlFhcYEykaGxByNCwdHwFCQzYnKy4XOCkqLC8RVDUpM0Y4Ozw9IWF1P/xAAZAQADAQEBAAAAAAAAAAAAAAAAAQIDBAX/xAAkEQACAgICAgIDAQEAAAAAAAAAAQIRAyESMQRBMkIFE1FhIv/aAAwDAQACEQMRAD8AtkV0CjV2K9Y4AuWgBRtt6RfFqPHyE1lLNjj2zWGDJP4oVoUzfiJmAB5k/cPxpF8Yx+1Hl2ffvpXFP8jij1s78f4vNL5aH63O0QeQBHiDM/EGlQtRNsEnQEyY2mSQWj3SYorYxVGZmQAqrA5hqGMaEb66VzR/Jv3E6sn4uC6mTEUAOXpVdu9JrKkg3c0Fl7OY+yJzCTBGw7/Co3/9kraYMqFioBhmMZjJLARJAE9kxrrNbLz3L6nLLwFH7WXnG9Hmv4a6gd1ZlIUKeyD3tAkydIn0qO4bj0uLCXM5WFbNHWAjSXAA1JB1iN6q2N+lnGNPVWkQCdcpYCSApzMR3Hfv8Krp6UYoOzdaAxbMwXJ2iNAHKiGifHXuqMedwk5f0meG0k/Rq8UaKpPAvpHRiLeKXqmgDPqUM5QDzI+0dZGm9XZGBAIOh2r04ZYz6OGeKUQRRSKUihFaGQQChFHigKACRQilK5TAIBQy0pXKACRQy0pXIoQBMtdAo0VyKYHMtcy0aK7FABMtdIo0UIoExM0KPloZaBBK5FHrsUAKYY6b86FHw+3rQpFFXwfTCze/ZESSQATqSNdlnvmnNzEuRqco7MxC+0cq6nkW7M94rFltPbIdGKsNQZhh3EHlT5OPuRlul+ysBlYyYMiZMADXaPia8DK8k38j38DxRXxNOxXEbayXuLoHmWkyhgqd4JJ0nQ+WtNL3SfDqSM7MASOysArkzSM3OSBGnMztVTwPDbd5h1d5rpJyKAUt9phLQrdrLHPQVO8P6DXHAKWQZBgks+x717MmZB2gTzrm/QvezofmSjpaCv05tiMtsk9g6nSZlxpEgiBrBHjOiZ6TYi4pFu0QDnXNl5XDtmMDQaA6Ed/Orhgvo8uAagr7Wii1bGohTpr/AHSKkML9Gmxe5tlJGrDTcGMoIOh/Ouiw+kjnl5TfbM3xV3F3DNy4F1DauDrly65ZnTmTMaeZbfRxnB+ta59nsIWLBRmOvOAJ5wN62LD/AEf4deROmXZBImRJy5jrzmpbD9HbCbJMmSWLNJO57ROtaLCzGWdsxLB9FBOqF27J7dxQDmMg5BqRsSPGpLBdCsUwJW11UFgMiKo1AIIYlSFOo56RW1WsMq+yAPIAfKiYi1I0MfGqeKkR+12ZbZ+jAuQbsCMsF3LkDdgQgEg7e176zzi/DhbvXFA7Ku4BEiAGIAgkke816PbDgiCx9NN/LWsd6S8OzYy9A/5rjXUe1WcYuxuZn9yzOhEjWDH5jzqU4D0lxGCML9bZBg2ydBp9k8t+Xup1xLhTWg0KQ2XbWG8jUVwrhwVZMhzBIPlou3dWsW4k3ejVuAdKLGLWbbdoCWQ6MIiTHdrv4ipisTxPDyHDITbuDUMDGvI6VZOjv0jNaItY0abC6NT/AHu/v5V34vKT1I5smD3E0ihFEw+IV1DIQykSCDI94pWK7U72cjVdhKM6QATzMD8/nnXQKU4lcCYZX2CsAe7VtZJByaAAnkCTyrLLk4UzTHDk6EaFIcNxy37QuocyvmKmCJAdlDQddcs7DenOWtU7M2FihFGihloEFoUYLQApgFiuEUeuRQAXLXIo2YTEiRqROoB20rposAkUIo1CnYBctA0bLQy0CFcPt61yj4dNPWuVAGEYjhxG2o7qZ3LB5g/dV8ucLRuUeX4f7VHYvgzd2by/CvI40emp2VBLBTtIShGxBPwIqz9HfpKxmEyqW6y0BbXKQDCWzqq9xIMSddu6ou9gI8DzH9Ka3sMRuPUVBryvs0259M964v6taw+aCWW67hgM2VQogZyZGiknWtM6MY572FtXLsC4yAuACAG+0sNqIPI615ea1Pn3jQ/n41PcD6Z4vBkdXdJQH2G2jNnKjukzO+9JPYSimtHpkGjVlvRT6ZLd10tYoFGYBc4Ay5iW1bXsrGUbb1pOCxyXVD22DKwDAjUEHUH3VqpJmLi12OaI9Hor7U30ISrIuNXJx10wR9c2hEH2v9zWuqNKyHpaY4jc/tB8QtYx7KY9u2Q2h1FVF8ucpPaGsTrGsR7qucVmfSvBzeZ1aGVZ0PIFvdXRKN9EqQ84g5toxJJUDafH51HNhXZNSYbQD7SncSZ20NPOhuKbEHJe7a+WugO556ipHj/Rm5lm0206/aAOh0G+hPlWLjWy1IieB8evYUlsO/WW57dppIBB1j/pOu4+NaZ0b6X2MaIQ5bgEtaaMw8v+oeIrNMPhVtLlyx++Oe3tTtTfFYKCHBKsDKupI19KvHmlBjljjNbNwis/+knF5LipcBCuhIi4/aHs6pOnPzpv0e+kt7fYxwJWYF5RqI07Y58tRVz4tjuvwma3dsFTkRC0MMtxgpJnuDbeVa58qnFUT48f0yd7CdELcYDDCI+qBjX7Utz86mIpPh9gJZtqBACIAO4BRS8V6EV/yjz5fIKqSQO/vMD31DcR6TWrTMpBLLMibYMqDyL5iNOQq0cMsySSNNvWfwqL+kO6iYMiO1cYBSBrK9rcc9NK4M/kS58InTjxLjbIvozxz9JtkmAykTEgEN7LAHbmD5VMRTPg/BrWHtgWgoLKrnfPDydZklZB/AU/iu3FLlHswyKmJ5aGWlIrkVqZhMnhQijxXMtIAtCKPlrhFABYosUpQApgHw409a7R8ONPWhWbYFAK0WKOdqrS8fFp8jPDQDDaqQf3j+NcHR3E9iMKraMAfz31HX+BD7J9D+NOrPF1aJG/MHMvnT206t7JB8jUNJjTZTsdwopusHkeR/MU86M9BbuPvMqXEGQKzF5kBtNMo11qY4xYzIB+9P8AlNWT6IbGW/f/ALNf5qz4qy+WhvhvoJBC9bimmGzBLYIkk5crMZgCJka8oq8dEOhacPVhbe4wcJmzkEZkBGZQB2ZnbbuqxxQFUopCcmztFfajUV9qb6EIisr6WqP0+7IHtr/KhrVRWWdL1/X7vmh/yLWceyn2Ofz+fdWadMcNN6RocrifBQxA8t60h7kams96UXB1seNwagjdbgjXyrob2ZBfo5Bz+/5/1rRCtZ19HntD+Ij4rWkEaVMehsgLiJdvOmWCJhxzj2gR6aeRqJ4nwVranKo2MQCV93KpWwsYnx6wg+v9DUziLfYb+E/I1HDktGilRntzByIIgQBrqP6Gm2BxN3CMWssQpgvaOqOBqNO+QIPgKeJxpOsNq52GBKgnZonUd21H4pw9ltyRocseTMu3pNZU0aci8dE+ntnEgWrn1V4ADKxADQI7J5nSIgVdMJhM7ZZjQn3V55uYKR2tTv5ePwq0dE/pHxGBcC9OIsxESOtUaeyx9rTkx91dMPJaVGUsCb5I2nhF0FWiezduWz523KE+Wk+tUf6T8a5u2rY0W3kvDQE55YDmO6PWrF0P49YxVq4bFwMWu3rmXQOouOWEr3iaq30iYfq71puua42Rs4cIWCgypGRFicx1M8649uTbNKpUTHCMY2LS3euhQ1t7ohViD7IBB2IB3DGfnKxVW6CYiWvgHTsNHcYIPv091WYMesK8gobxkswA9ymvXwVGCo8/K25B4oRRoruWt7MgkVyKUy1zLRYBIoRR4rkUWATLQy0egRTsBXDrp61yjYcaetCsm9jM+is76QoDcXTkg+daI21Z9xrCl7qEMdTbSIndon/NXFI7UQ+GutbPYcqZYabdnw2O1XXoXi2urncye0JgDYj8aq+H4ewC3CoYMbqGSQQyz3bGNR6+VWHoBpajuL/Mf0rNbZXosnFNFHn9xqyfRV/4i+f3F/mqt8U9gfxD5GrH9FP7e9/Zr/OaH2JGm0KAoUxgor7Uai3NqT6ASU1lvTfTH3P/AE/5FrUMoj41lHT28Bj7g8LZ96LWUXsoVvkxufTes+6QiLo7Rku4kydJuCNdNjV74hihbQs2wEny/MVnXGsV1zymozMdxrLadnnoTW7aM0rO9D8VkYe0IbcDOORhlGvLlWk4PiIdVO4MDMslAxHsnSUOnMetZZ0culb2RgQZmDvyGxq/YG0OvDGc3YIOY83PcdRtvSiVIkG4Wf0gXJGXeOeaIp+6dk+R+X9aPRX2q1ogyLirE41Q2kFkHkAT/qj0rR8XaDWbakTJ/ltXX/0VnPFzOKU/vv8AyJ+NaPZObqB/5d1/8qIP/dNQx2V3A9H+utSDqDAB22ka8qjsXw1kYhxB5cjHf41beio+rcbww+X4CoDp1xE2L9sgBgwAKnTmY1G1ZOOrNVLZX3RrTi5bY23B0dSQfIinn/HDeCC5CXF+0SxW4Rp7bMcphiIMDXkYl+Oj73rS37euYQUO4H7pOh15VD47AZOyRHKI58/LYmo4mias0X6NcQZv2mXtLkdm271CkR5EcvPc3DD/ALS6fFF/woG/+Q/GsU4F0oxGBb6ohkgA2nErA1hG3WNSANNdq1Doj01w+LBCsLd5mLG0xGbZV02Dezy79q7sOVUkzjzY3dosd946vuZip/wsfWMvxrtcxuFtqqXXy5g25zTr2YUTAOvdzNKRW2KVtmM1VBMtcilK4VrYyCRQIo2WhlpgFFCjEVygBbD7etco1jb1oVi+xmcNtVG4neurdQ2wrKMjBTpLICd+7+lXltj5H5VT8biMt1BkJidtZlO4a91cczuiiGTjmrZ0IV2N3mQMysOX8e9T/wBH7TbPm/zWoE4hDaiYPUMIOhns9+/9Km/o+P1cfxfNald0N9Fm4uYtj+IfI1YvopP197+zX+eq5xY9gfxj5Gp/6K//ABF3+y/1rRPsF0alXa4K7TAFFfajUVtqT6AbzWR/SMP165/Bb/kFa6TpWQ/SMP15/wCC2fgR91csXUjWtDvFYUOhU7ERyO4IO9Zzi+GmwzLowUkbaR6ag1pds9keVUrpbxAWbvsFwzMGjcdkEfAt7q6MisziV7D8Rt3CN1YbZu0sj/pI7Q7/AFq1dH8Tda6umYSsmQYUNvMg8+c1A8F6i7cXIO1InskaSAZOgO5G/OtHwuCS3IRFXvyqBPnG/rNJJhJjomkb+opY0w4njBbts7Awokx4Vu+iDLOKftgQdQ8aAAewg7qvPB+Ljs5p7NlVAbKpJLliFYnIdEG8HSqRxDDs7F1AIz5gCSDy2nyFWTgLhgMywZRSGGsZXBMEbTcYVnyVlNaJzok2l0dxH+r8Krv0nj6yyfL51NdEHi5fH8J8oZwahPpLeXteHn3mj6j9lo6KicIs8i3zpLpXYX9Ge4VBK6zGsQZovRDFL+jCTHabU+zpHPYV3prjVTDFDE3JUCQDAEkwQfL1qqTiK3eipYPhxxFsvaBImCOYJ5gfhUa2BIAZZDbggwQZkQfvq0/R/iFW3eWQSgDgeAB5eYin3H8GlrBi4V1trbkjeICme+snF9otSGfA/pAdGRcanXojBheyk3l0IGYSA8SDO4itSwnGrF22ty3dRkbVTO/hG4PgdaxhuGF7PXKJTXzEGNvxqQ6NcDuoRcQ3AGg5FSVcEx2pIgxsRrrvRHyHiRX6FlZr1nGI/sMGj+n4ilTVEtve7LLh7pEDT6tdIJ5uPAU8bpDirQB6nMBqVa7bJ9IM/Gqx/kE9SDJ4D+pb4oRUD0d6V/pTspsXLeQauWU25P2SdDmMEgQdAansw769GORSVo82UXF0wUK7mFczj8/7VaZItY29a7Qw7aetdrB9jMyubHyNUfiWJt9aokZhoQWhQCmh+I91XRnkaEGQdQQRUDjuCBzqEJ8dz7xpp41yzO2JXbeFZrY7hYuGI0AXLO51qW6BN9T6t81pB+jKT7Lp/CZ5a7Tp6U66PYEWXyq2ZSZCkKCJ3nb8ipXY2WDHCQvn8wasv0YN+s3P7L/WtVriJ7AI3zD76U6KcTZMSuUxmBRvFSNj6iiYQNxzVzrB3iqaeMOftH7J5chAoh4g3eeY3011I8qVgXTrx3jSB6nakruMUAmdgx/w+1FU440nmfeaSxOK7Dfwt8QaTehonrnSmwJ7Y0KD/uAFT4gA691Zh08x1u7jCUJI6tVnvKtcE+IIg01XEEDadOVRuNBuOCAdo2865o7dmvSLrY9lfIfL+tVPixUYrtiZdgDEwWwt4D/MVPpVjw+MUIvaGw+Qqrcbu5sShXUG6u39i0x8a7JNaMSv8ChcSx/81h6Zga1cjWsp4ev6xc8Ljfd/WtWI1NTF7CXR0Cqr/wAWRrrYfOc2xQgwQRMTtse+rSKp1zhGTGG/rLQpUiBHsgg/naiQIgcfhrtuBa7UmADqD6HSaf8AAeH3b2XMFt69oBgDHOFadfKqpxXFOmJfI7CWE7xqF5bc60jgfDeuwjOSoZQO1kYsCXUDUPAnvgc9amqKY16JrF/EDuzD0Fw1FfSKJa3l1IBnfz++pLoldBv3RvKlp8M4/Hx33pp04wWW4lxY7QIIIG693vp/UPYh0VuTbkEg5ypI0MZVkagyCO/TSrZx/L1OZo7IPaPLMsD/ADBffVE6OYW/eY9UDbAIzMYKyTEjUMTHKeW9XvjVwLhrkn/lkT39mBz5n51S3EXsiMBxC0TiAjAjqiJEkDNoJ7vaHhtUv0ssB8HeAO66Hfn4eNZ9wxouMIiYyGI1F1Zy9xGu21X/AIm/6kRqewNTqTqNz6fOiPxF7I/oyJ4c3lcPvUNV04M36rZ/srf8gqg9DeIL+iPbY9qDHf8AshsOeo5VaeAYTG3MLYNsJkNvsksNgSBIju8a4PMjyijt8XIoNtk1jmi28HXKYI3Hd3fOq9asow+tdhmXDHMzspBZXF6O2cpzQSD7JNWRuF4p8N1TCwHLasSTmU65YHoN6hz0TxvfhoBOgQzMyJOk68/wrlxpQVM3yZFkfdD/AKI4REfEC0+dT1LTmzxmV5EgnuqyVm2JfiGDYsBZUGAzLbU5sohQdRMaxNWvolxDF3rZfFW7SKQDaKkh3B+0ySwUERGs67AV7fjZlKPFejyPJxOL5f0nooZaFAV3Wcgvh9vWhQsbetCsH2MwK5EiNNeXlRrd4j7Te+fgZpq7GR36/I0oH0+Fc2ztsWXiTodDM6GQOY8IpW3xDtZmt67Eg6+4jx76Z3bA7Md/3TRmbQzv/WmJomsbxJWTmDIO2uk/jUXZdzcm0+VlDMPa5KTGmx0pO/cnel+EwXYkwVt3GGoEnKRBnfek3Y0KJ0xxaWRcPaBOTXKxDQTqCAY0mZqxdG+P375IuIuUKCWGhzHYQGIMwdhVQU5sJpyuj4Wz99WDohd7L/3Pk34UhlvF2mnEuJpbQl2yggqPEkbVzraguPXwzgMeyo2nQtJ5eg99JgkMLdwBcxIygaQTr4fOos4w3b4hmVAIGUxuBGvlFNuJ8R60OgEKpA8JJ1+FHwB7fPYfIc6SikOyXXhaEdprhO+tx/uO1RlxzbuhVUEBesBLMWDBTtJjmRU0LnrUOxzXl00KkeGx39BTQmNsPeti4WyurP8AWMNGXYg8tPZNXPDdMbD7yJ15Eb+/4VWLVucmm8j3zPzpRcIpCyN1dPQz+NFiL9w+4L89Sc5AkgbgaawYMa0A4YaEEeBBrOeGhrN1XtsywsQGIB0ykGCJn8KPZxl+0SLTwIBAJJ1kBpMyd6adjKz0ltgYlx4p/KPw+FXnA4W5csIlt3UM+UhXdc0mRmy6EaHv5VCo5S8MQEdbqMzLcEMua2OaOMp7JmI27t62Tod0uTGlkm4txFBK5zB7yIVfAxrE1EmNmb9G8MbWLuIwghWEeTIflXen1gvbtgMQZYyO9VDfdT7piLq8UuiyTm7UBmJkraRokmdtIqOx/XOoF5GYLLB0gjWznJ217BYxyynuoUklQ6sH0dXS1m5m1Mrr5qY29asfEsMHsup2Kt8pqC6HYLqesQZiOzqVyxlBEHvO1WS57J8QfiDWi2iHpma8HwF2/eCqUC6kkgyADJiI5nmaufGV6nBMqy2VYkxuTz8JIO+1VXoQoXH3PK4vovP4VNdInufpKrm0ZIRe8EEXFie0ZWTptFL0O9kB0ZxCoclwgAlApiROxmfTatz+j9g3DMORyVl91xxNY50Awdu5cuXChDIVgEyAZOo8REa1oPRnjy2MNh8LmKvd68C4sNkbrWKBlad5+FZTrtlL/Cd4rw7Fg9nFgAsIm1azAGSTGTUyABrzqZXhsKA1663KSyCfPKo+FVThuGxJw+KF5y95mtFSTodTEQNBpt513BYe+nVnqHJRmua3rAlrgEqwiQo5DkayuHbRVMHEOC3b9y7F9giuRkIU9kKrAA77HnUnwIfqtjn9Vb/kH+3kKi+IdJLuGuXJwlxwzKxZGUrGRVIBMH7PdvTroxjwcFZZoSEy9plHsEp36Tl237638VxTdGedSkkiERcQOLljdEF+qNuNOo6tri/anSCZ75q5xUI3Ebf6XbbOArWbqhiCoJV7JkMdDALD/F4VNBgdQZHhrXbjnH+mE4tehxYGnrQoYfb1oUmZaMRXKBp767hbCSRlBHfA8fdSIQRvy+NK4e5oQPD471NHSODw+2fsx5Ej76jMfw5R7JbUzvPjpIkU9GMCjefnTG7fLGk0idid3DBho3jqNfLSo+8CGkENHdMehp7exCoCW5fn1praxIZC4UBe0csCdO+DpIHdWen0Ugv6cRumm/taeesUmeLsv7N8o02LTpO+Xzov/ElyqzWjBJUAEcq6t+2bmUBwRuJ07/dtSZRIYA3H+suOcg/jkxz1O1IY7iRuFQphMxGnOI50XiGPLEpEDKT3ctACPWm+HsHKkCYLfdSAVsWsxuCd25+tOTcCuijXmfCB89qW0B03P5mmvVw4PnSYExfxWRM2UtsIkDfnrTK2zHWB3xJn3jzpV7kpFNLd4jTvmKSAci80g5PcQe7vjupQYkCNxE7qee/hSNh4EHvPlS/2dPuqgEGvLyYHlE60a2sifCPjSOLskrpoQdxGx0O/gaUs212jUc5qaAleGY3q7ikyUzlmXvJtsmx30Yj1qSw/Ef0e9hbtuA36PYLDTUhCjBo5kLBqusYGhb5/MUg2IcXNCveCV9eRHcKTiNFh6eYsnH9akgOOsQ6yQ1hRp4yCPQ1cOh/FxdsrbyE5BYtsGCmWu51crrMFGMk93jWeLjHcDOwOUZQCsACTpvt2j76dYbGtbYFdNVPZbmpDIde4iaiXRaLZxRVF8MoVess2mKqIAIzJMeIUGmGPdsvZbKZ7p39aibPGxnXOTomSSCTClmAkEzBaPdTu9xJGXR1JkaAid+7etotcSX2QPD7Rti+9vKHW+6g5ddchid/tV3/8jd7tsujEoWAC6ZjcXLljnv6mjYdpXFqAZ63MB52bZ9+lT/0dcC6zEm9dXLbw83JJ0z7pr+7Gf0FQ3QUTQweH4YuFsm3bN67cVsQ5VS2QuxaZ3AL5R4LTj6Q8CbIwz4a2ucOxAVE37BDRl11HxqI4rcOKW/fKntBLtuT7Nu1evYYrGwJzq3fqfCpXpBx5zgMHftvFxLoRjynKVYN4ECT4NUPa2UtMjeH/AEmZJ/SLLSQksGMwpLLCvp9oncb1aj0gt4m3nw14LoQQxK5SW3jUE9gjfn403xVuxiFBa2lxWBIYrDQWKKxI2MAepG1UnHYjD4XE3M4GQHOqgvojLJQ5QTob6HvlKyceWjbHG5bLNxHE3ERvrlclCJL3Pb60uCOwQRlIXTu7qh+CYG/iS3V2gUzKpK3LahMqgE5GOYTGbbXvqqY/jdsX2yscjKQvZYQwLZQAQTIBXwqe4Rxy6rW72DtXHAcrcFtcRcW4oKgjW3AIGoBM9oaVEMd6Z6OXDjhFShNWW3j/AAhTi7Nm0oz9S+WTE5SCZIkCRG4+VHtdFsamqG0p00651HjtaIJ9KluNkHEYV1LCDdWQhJk2y2oMckI/vVN3rmdAUUMZUgMSg5GZAOoB99dH64t2eUs00qIXDcPxqrHWYc/4j8cooVPYe3C6ooJ1IXVZ8CQJ91Cr4Izs84jFDv8Aga5cxwJmY99MWuSYpVLIAlj6fjW1sihx4zpTe9jAAQN4nxjl5a02ucSDMUXZdzy5D796aYchQ5POptsEg5YvaJfUlh6CBpT7DoBaYHuPypmlmVAHf91P1sQrLziPfpSGRt5vq0/iP3Uth/2xPPT7qLcwDZQJEgk7+Xxpazhjnk9/3xSrdjCYkTdI71j4VIYe1kAHM66/Gk8oBLnyHiRS1hpBJ3qqrYWJ3Xg+MzPofxpu14lhtSuJOtN3tzFSwQ+tvIMeVNjM05wtuBuaQSzJ350REdRzI15j8KeWngwTTK5aiBNcD6xNMB7iLsUZLgLGKaOxI1rtq7BnvoAdm6YOhpGdZjYfOkbWPOZl0gBSO/UmfDcCi9aSf68qljQ6S9pHePvpziL4AqPuv+fdRrt4RJOmg9azZoJ4q4SR79M3Pb2adYPDMx+0TyOV5iNdQQedR1gTzBnU/tOfgBWt9AujiW7S3oPWMpGZRce2yNqCNgDyjwqZOgqyI6K9HsObuLXEq2Zf0doD3QwFzDqSSM4OrDnNTHSPFWbOD/RcJ2TfZkYy0gFGJBdjMsVW3v8AaqncUaeM4xXt5ZVCe0RoiIEaBvmDAxynnSmBs2beLsszZArIwLZmXS6mad4+rz7/AIU62BJdKOLKtkJbfs3nOJyxtavpauJbM7/WZ2jypkeIhuH3LUj9rauLO2zBv9NQnHMf1twsdAYCjuROzbX0VV91N7V0x4aH8+lWkJjy1xi5bMKSDyhtNCSN47ydDzptiMQ918xMGQCxbKAYEFmJ2IAknSkMRdGYfneKlOj7K3XW3UEPZuAkx2CiFxcAO5lQunf40mNEbi8JF2GyND7gq433D2zDaRzqZ4BjrtkvbQTZDFisIQOsRVZgWUkSFiJgxyquX72R2VW0BMGIESSNDUlwnjKBYIbMw7ZjQkTBAMAb99NIhtl541xss+FRrwP16qCdHBfsw4zakBtBCjXQmrRa4biFhRcJiY0kACAB+1ELAMAaDKe+sc4tjpdLyvDJdVx2YgiACDmbUETrVtwPT7GLcUqoxAiGzIBm1MFSiApAY94q+IrLfxbp6uGum1ceXWCYtDTMJA/bdxFCs04/0av4zFXsRbsuFuNmh2IIJUSo2kA6AxQoKKzaRbQPfzJ1PpTMYtrjPI0CmAe/SJNNrDkm47MdmE9wnlStn2X/AIT61TICWB7enI6cqcYTDZgR5eVdwOH0IMwRE+s08t6ezSAOuW2Pl370lavsxMn2hI8NYI++uXQvOTrSLYiNBtTsB0bJP2z/AJfPuoXEYL2WkjXUDlrGlJ2b3fTwa7UWByygbU+g7p/2+VLPZAETTa60RQXElt/KhsDlxBTZmIca/mKWunbu+O1NidZqQJG00nxpp1xViOUn4TRy/Znu/Ipg2KM7UIB7exE1xVkA99Mmuk0rmcLpTAfKvZJnn86TYiI3pBM8x2Y9TUU3HnkjIggkfa8u+gBPiXtjyj4mpmw3ZWeSjTnpTHrM1xGaJyzoOZIO3rTm7fljAMbTE/eKmSD2PMQ2xpN7kwBED98LrPkfCi5yw2Y/3R/96cWGiOy/oLQ89zU0yztkxuyj/wBZvurTMDxTEphwtxbIKqArTduZhHPq3ifHxrPLN0ztdH/aqevcdutbVfrgAAsC5lXTuVdBWMotlxZD2MYbnFL7GJa0CYDKugtDZyT76ccbfVJ8fhUM+MA4izG2SDbC5c2s5QZk+W1PcTdS5MWur00lwZPkJitqeiLI+7iZ1/O/4UDioMd+lOf+ElvtKq+vvnauHBWVIL310/6VZj7gAPiKv0ShK9MA02XHXEcEaxOkDmIqctWsPE5Hf9664sL5hc5uOP4VpxhcVYB1Syoj7Nu47A+Bu5h65B6VJWyBw14EksvnABI0AG8VNYa/hVjOLp9bY9w3Pvp6nEMNuUzHftKMo8lOg/wilrfFrQHZCr5QPkKdioXf9Hu2WCWLwOm6KjnQwQzz2fGPSnZ4riD/APwtjxD3mPiQMiz6RvUY3ElP/N07lQn460rbx68gx8SoX8KTtgiQs3bhGuIvzOuQWUX0Xqz8zQpbB4a6yyttiJ/O1ClTL5IyPDnst3wfKn2Fw8Lqd6FCtUZCobkPfS4uQDA5UKFADK5c5Ui1ChUgcz61L4JtD+eU1yhTASxd3b4UXC3N/fQoUgG9+/JA7qTvNG3M12hQBxbldySJoUKSA6DR+0RAiOXfNChQAolt+cfn1pqvA0mTMmTv767Qq0A8s4AchS4w0ch76FCmAdEjkD6/0pwo/cHnP9KFCpYHUBb2FB9T99JXnVfbcDwCkn41yhSQERfexnzhXZpBktlGngKcWOI3XBKZUAOpjWfiaFCgAjifbZnP7xge4fjRrbx7IjnpA8N96FCmkBwORtApQBjzmuUKoBT9AbnR0sxv8hQoUASVzBi2FN9smYaKJZyPQZR6n0oh4xaUfV24/fYs7+YmFX0FChRQBTxq2SSyFjO5Mn40KFCihn//2Q=="/>
          <p:cNvSpPr>
            <a:spLocks noChangeAspect="1" noChangeArrowheads="1"/>
          </p:cNvSpPr>
          <p:nvPr/>
        </p:nvSpPr>
        <p:spPr bwMode="auto">
          <a:xfrm>
            <a:off x="63500" y="-839788"/>
            <a:ext cx="2628900" cy="17430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4" name="Picture 4" descr="http://2.bp.blogspot.com/_GbCgDpuzvpQ/TEd4SbufXJI/AAAAAAAAA3M/-SyVdBRzhyM/s1600/C.+M.+Alij%C3%B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4191000" cy="2819400"/>
          </a:xfrm>
          <a:prstGeom prst="rect">
            <a:avLst/>
          </a:prstGeom>
          <a:noFill/>
        </p:spPr>
      </p:pic>
      <p:pic>
        <p:nvPicPr>
          <p:cNvPr id="15366" name="Picture 6" descr="http://t1.gstatic.com/images?q=tbn:ANd9GcSaDJ7sfXQ79Aqv_5wQrY2mDQPqnvYmxatp4BKqM5R-8WYahN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962400"/>
            <a:ext cx="2085975" cy="2190751"/>
          </a:xfrm>
          <a:prstGeom prst="rect">
            <a:avLst/>
          </a:prstGeom>
          <a:noFill/>
        </p:spPr>
      </p:pic>
      <p:sp>
        <p:nvSpPr>
          <p:cNvPr id="15368" name="AutoShape 8" descr="data:image/jpeg;base64,/9j/4AAQSkZJRgABAQAAAQABAAD/2wCEAAkGBhISERUUExQWFRUVGBoYFxgYGBoWGxUYHBwaGhcWHRoaHCYeFxolGhgXHy8gIycqLCwsGB4xNTAqNSYrLCkBCQoKDgwOGg8PGikkHCQqLCksLCwsLCwsKSwsLCwsLCwsLCwsLCwsLCwsLCwpLCwsLCwsKSwsNCwpLCwsKSwpKf/AABEIAMIBAwMBIgACEQEDEQH/xAAcAAABBQEBAQAAAAAAAAAAAAAFAAIDBAYBBwj/xABCEAABAgQDBAcGBAQFBQEBAAABAhEAAyExBBJBBSJRYRMycYGRscEGFFKh0fAHI0LhJDNichU0krLxU4KiwtJDFv/EABoBAAMBAQEBAAAAAAAAAAAAAAABAgMEBQb/xAAoEQACAgICAwABBAIDAAAAAAAAAQIRAyESMQRBUWETIpGxcYEUMqH/2gAMAwEAAhEDEQA/ANb7V+1k/DTilBDE2JNHLZmymlrdtoBK/EubkCxmUCcpYhgdHdi7OWA4VjXe0Ox0TphKU5li6ScoVvBlFWgSQWDVJYuIwGO2ekEZylc5GZE4pSnKJpeYJaDQLEtN3JbN3RzZYTSck9Ect0GJvt1iUgnOEhgRmzJUbsGUN0liHUwLEu1p0/iNNCFkgkpOVkqBKLVXozlszsfEDO7RwVcubLMHRkpbOnKqhzK1AN0kMHLCwijipXQhISSXBJvU5RVIYUSVUJpxD5o8/wDVm/ZZsJv4jrzFKAt3DJUMpU5ogBzvGwLsaG1YvbS9s5qUhSUqKSkKzpqHoVpAJoA7Oq+jx52lajMCczp6h/8AcpStiVG7B6qoXaDmPExOHRKVkWoLWvIU53obsXFlJIUAQVCjiNYyySt30JujQbN9v5ilKBDBVEZls/VJ3wGBy5tBUjgYvYr2vmJKVdZKioDIXSCFFgXc9UVNn+HXzuZKKZyglSSHykpAlpRVIzHL+ioILO9q30PsrhwqasLSVyQSl8iQM4y7qjoCE1SN2r1BMa45ZJLiuyW62afZntmXAmk5S5BShZPPMCXTletCLcYgHtVPCmBC0qUMqibods41IGVemg4xW2uiSMwlBOdIdS1frOclgqgChvbw1UBwIHIWFImJWojo1EIUMqch6wS/PLRLaFOjRhnnlw6bNI72aGd7XrVKCpb9YpOY5SFj/wDPhmAdxyNgIpq9sJ9WKaJeigp3drcmJ76wCw+YhiadZJC8xKBdBdTpe4AY9Z3pA2VMKy61KcuCXzXUTlD1ID04X4RePJknLiDRvJftkSwVmQRd2JJ7HDBtXrFjA+002ZMQkB3IdvhepPYKxlsGoBWZiQwews3g5TUauYWz8YZM1K6ljVmGYfqRw4jwj0cKadTM5XWj0z3oww4tY5+f7/KB+ztsSp43Fb3wmivDXueLzR2cUc3KR0Y4mxt4jtBhq8coXtxHqNPLshq5QPboRQjvhlRevMX8Ne7wh8Yi5y+jjtFQvUcR908uYh/v5MVxL1SfUHu0PZWIyivwn/xJ5cD2MeRilGIucvpZOOWLVHbX94X+Ikih++BEVgurEV8+z4vPlCVLBrrxF+z9jD4R+Bzl9J/8UUCxp5HsPpeEdpKiqst1gGs+nYRp5Q0pItUcNe4/XxiuEfgucvpZO1lC/j92jh2quKzv927eERqS1vD7tFrHD4Jzl9H47as4p3LvXmPusA8Zt/FSpa1qJcFKUB+spRAGvMwWMBvaPBTJiEhCQoJOc1YkpbKANbmCWOCV0EckrqwHtb8Rp8tYCSSP7rkfWsSSfxInmRmfeJDb1wxIA5m3bQPA/buwt0J3cxdeV6gt1OBevZmHGBPuh6qW3Q7i1qi1Buk3ZtI4fITxO/RvCXIPYj8SsSCWzHKWLcRduIfvinL/ABQxalJSHGY6mwLVoTGVmMx0460p2aeUN2fjHxCSGZ/1Oa3zM93ZOrPHlLLJyNz6K2NOKpCCSSSHJJhRzYP+Xl/2+phR3lA32lxSkKSELShRIDkOQFEB2FWoSXHN91ow21sDJzjokpUQhQmIcMlZK1BbkEOQVOX4WEF/xCmZV5UiszcNWJBejfCS3C2jVgMpCUylFIUsjKkWUy0hSUq1CjmLuSaADPaM/IyOcHjitmSjTtgKRImKlygkLKRnmJoc6VBkZwUiqGMoM9CdYur9ngMMZqZyp+tC6UqSTmBAq7E7oZ2JcNWxiEokMdx0ylJBIq5BL7oY1UHJsSpjukwNxk4JzBICgCyUGrVURPByqUFIVketQRRnfzcOPjOpqlX/AKaSdrRCNlEEKzES0Bs6SGQndcGjZutmQbFVARE2MxMyX0cyYS6VhaFMhRQg7ycoMxMsLSlIJTLSzmpclyuy5aVS1ImTEZ0IBSkhKg6lhJJp12YNd1m9DE6fZ5c2atXSSnDgGSsKUgqWzqN0iWAqgY1ZzUR0xwS7XT+fj79I5A9eCkTkZpM2WpUtJUuVNO90hClEkTGWklXRigApQ1aJMDiDKzEoTLXlQUOFIVUhlMHSRmD7yswzfpCjBCYlQQekUkbyU9JkOYMStxlQpagxBC3a7KAMAlz1zCFLJK2DAGWSycwR1hQkNXUMxqwz8icl6aKgrCqJgUAQN5RJzZeszErygEENWxr2ARaxWCySwqY5U+uWn6iSBqbtXqq4GHbOxqUSUAkoUpsrhIUWqrKH3k6UcVuWibaObo1rJR0QKSoEEqSoVcFnUTRDF6kxxZJNpX6ff03KuIw6FkIOTdDFjcliSX0am6W8IpJ2WFUSoM7OWANat8TgFnZ2LO0WlzEzDmAFGUxcFLqKWVQOzFtQai9LKU5yUTFAqSQkOOJDkszcTbxrHXjySapSbX+NkMEqwDKPRqcDufmDw+XZFebOcMpLGxexg9ipCk0UARx8WILVseFrxVVKzApu+ir/AL/dY9PHuNxdkP8AIGUoJUHUQknraoexOt49TkdVNQd0VBcGlwdRzjzHFbPcML8DYj74QU9hcfjRN6HJnwwJdRcdF2Ksov8Aprd6R0RdmOSOrN60caJGjjRVnOQLla2PEevHviNR0UKcdO8aeXOLREMIikwKqpVKVHA18D9X7oY1aP2Gih36jt8YsKlcKeR7vpDFN+oMXYcHJYMrSpHAxXKgSt0D9szQmUlSg7LBBfLlPMGtWPLnEshWZIUkZXuk6Hh/Sezi7Vil7cyiiXJAcspRcUU4Ar8/2jOS9rTEkLSXUmh4LRcBSeIchxUU4QoTs3nj0bAgHiD8+42IhqlNfx07+HlHMHjETpaViytDodQ/EGJFAjmPmPr59sbpnM0VcStX6UFRFbhI8TV+6AuO2lPSaoCQnrMQp3FEvYHmw7gXgtjcciSnNcfDoeXI8vlGb2hOzrCywGYKIoAf7+FCzB3Ha0YZ/I/S6Lhj5dgHGbVVnVMcnMQ/ANvOkkOCyQO+lmiXHzQJm6tG/LBYpzOFOa/qNdP6q6xV2klBDyyzM2YcQ5IcUOUDhxh2MmrQJYWpyCgIfdpVOYsBmPO9njz/APkOXJtb7Ruo1QC2nIKcwfKonK5OUFOrqUq26LE2bWIpOAVKnISoEHOMwZjUAgcgBpz74P7Q2N/B9ImrrADNvJqXBFtRQ8bWiunZ0wzkTJjkqUFAEkXdyBYgsKsxBEZR8eUY3Jb7/wBF803o9u2J/l5f9sdh2x26CX2Qo3RoZL2onSBikLnlpctT1QpSc9cr5X1INfh5VzszGPMOY9MtCg60KUEzU5goqCkkqSzsUlgkob9Sos/iJiFCcE1yhRVS3yt+oOfiMZzBYxICiUh1JXZKSkON1IoMrl3L8KRjkU1Fxiu3ZLSuw1jViYkBM1S0y1UB32cFl72cTC9MuZjTiIIjDSFS5y1ZQwBBOQBsqUqIZytLKSQLGnYQmydoJQEjISFhaZhBAOUt1agNVBYuXSWZyDosDi5PRCXMISQ4lqmEkIUE5VqJBoane3ah6O8YVFZUpd77CtAjZchMxajlzHo1EA/nFTEMWzibu7tZbmjpYDeO7FXNlZFjOoKSELBStkpSoBExRdkky1JUEhINQ4qWH4PYyE4vKFZpZljJlKgsqKUMpJzHo6gKCnIDMWYtqNq4WYlWeWFrUtQFD/LATQpTmSHK6lRNgxsI9LB1x+GMyXFYPKQkSwuWt+kYkrUogDME5cpGUZi6gOAJMZ/aISueAgAmWBrvEAmoKSVKScrOTutUKo+zwi3QkszpBZsrOBQp/T2aQC2kjLPVlSoFSa5f1GlakAHtIcDsjHysacW9J/WXibuinKw5SEhSEgoQcqf0vZmdhvPQOAHNNZMdh5kuWpXSJLF1pWWANGSGZ1KfM/FmgXMWc35hQCkvQkBQFS5NUuEmh1asWOgVNZynKRLLEpISMgylTjNYCoKVU1tHj5FGLbfqqZ1FebtNaskxaUSA5UpKi7JIygFQAopVqPQilYqdLVIcMA1Ho1yxAZL5jT9yT29KR08uWoZklKQQ1gSrK2js1hxPKAm0MMClISlKFS2GtWJcM+6dO3hGmGGT9VTXfbX+SJVRanbbQjcVMYkB0sVMDUAkUFye88Yn6ItukKHBVfA+tY842hNWmeoqu7KIqHFHs4dtfSNf7P4vNKGqRYiosS3+ofOPaxu31Rm1SCuImmgI1qFdhsfSN1sxCuhl6bid01anHT5xhDiWTd6ihGlXvHoWAw/5UspLbiaXFh90jV6RlNNjs3Gnb9dYcRCKviHqPvtjmT4T6j9omzGjhENIjq5gAL0bv8ogw+ORMUQkuAEl/wC7NQi6Tu68YpCJCIjWKoJbKFOolgAAhTO/MiJiIB4/FlczKmWHQSM6xm7SlDt/3GCW0aYl+4p+2GNCkIyA5QVMVUCrdUMVNzZoySJ4NSwLcT/81EaDaeDBIWoqWSSMxqXpR7a2EUTIllg2vAQo2jeRY9mMcBMUgkDMHGqSoXccSlv9N4MyttSzMXK3uklgKKbhSTYoVrpQt2RnJMvo1BUsspJcP5cFDleNThcEj+YEpTMUkZw1KgOCDUfd46IPWzmyRp2APaPDnK5U0xZCVpGiDXKSNOZNe6M9iEIQzJVmZWXNldIAJJLG9XaulY1mL2Wn+Wcy1k5mUW1FlDR65bcgHMNxWz0LmBTEFinKElIKbF1B02DBxUNpGOfHy67CLrs84nYhYOYM6g4OjOTR2aoarWHB4vrwhVKq4c0YD4bMK7u5QMSFOXDCCON2FlmiWCSMxzEAVSS5rcOAxBoHPfqpOxpIAyoykJYguCQfiD1PPQvGHi+PUnZWSeimrZilyOjmAHKxDasNaAkFzo9dYE+0K8s6WXLFggAMAAN4uaE1alu0GDuNxcxBPUSkCgIKnYgDeDXzZWuDlNQ4GQnY/wB4xmdO6EqAFGcJJ3yQxBteujtSO3ypR4cfbozxJ3Z7BsX+RL7I5DtkH8lHZCjzztMD7eqHT1AN4zJwaVFxrr91jQe36/z+8wDk9UVq0bJWhMScGUB2ccAAQcrK82uNTWOic6FhTlQASnMXIFAxahFxmIFS+oET4jGpWqmYJCAlLsSP2KvvSH7OWkzQmYwSd1yWAJsTq3LmHjzp421LJJb7ov8ABFgdqGWhRStaZh6pS7JKjvLckgkgBLN5VL7M9v8AEIAE0InDVvy1/IZfkO2AhRLUb1FHv8xWGL2cdGP3yY+cdmGKgm172ZyVmkwPtpiRMGYoUhSg6VJCcgJbdUlqAfE8aabLHSqCCFEpSomhJJUWVmrwAF+Q4eZ9EocW4NmH1h+x8WrDzErBUgVzBCixoQl0mihmYt5Q81SV1tFQXFmm9pcEQogVzGpbNkYDMSASSGc0qN2hd4OSsOrrCuZnulIZKWU6VDo0pYktVVhQR5/i/aaZMWtU1NFs4TQhLiic1Cxq4asaab+IOF93OQKUsqpLIylNSUkvuqAZNHLlo43hlJfvNeSGbQx6Dicy0qVlSkMUKQQsJLUmgKZzer84GrmkuSX484ZN2mid+YnMCpiyusaMSSAxLh6cRDgxjpwxX/b31/BkzzzaeKBxc0OQVTSARxdh6xrdgbPYUWpEwAFa0UCic1VIO6qgFw8S4jYSSrOklKi5pzcnmzklgWPCLGyMKUZszXDN2Ea2jddiLSsXMS3SoC6/zJYPO6Lv2PHp+wMbLmYeWZakqAQkFi7EAODwPIx50v8AT/cPIxvMHsaXMlSlsUTMifzEHIuwuR1uxTiCfQIMKTFdckPSh5fdYqGbiZPWSJ6PiQyZg7UHdX/2kdkTYTakqc+RTqF0l0rT2pLKHhEK0TOOjpJFw/Z9Po8DfdELnrIoUplVBIIrMLOCCBytygwYAbR2iJU2YWzKIQEh2LJCiS403hGsWYJWF87Xp5ft3wO22gply1UvvqcAWcOSfreO4rbAQlJTvlTEDqkAh949UU7Iy87aJnTXQSl3Iso8soUGCWDOAH41DZzklr2b4YMk2xjCqUlEtJoonOTlFQRQGps7sLQE2ljFJQShdU3di1Cxo1XD3i9j5ipYGdQAa7MeDpa6tWgDMxc0IKJSBlDAFaBv6l8xObhW1Wq7485Xs6HFFfBe0uejg1Fq6j0ePT5WIE2UlcspU6aKeiS1bcDdPjHlOD2fKSStSDmN2Bvxb9PgI0Gz9tTMIk5EgoWxIIZlM1xyDVGg1jqhP6cs4N9GvnYHK9AvMaqI3tXoKMK2+MmKWIwa10SQ6ZiiDuum1QopJBOrAGptWC+DxKZ0tExPVUAoA1ZxYtRxaGTkoRmW28q5GpahPEUjWWtmCd6A+KKcyFhijKADYje1TTia8WZzBAoDDUCxH7RD70Jicq0lKnOUjeBI1BoznQs9nh/RlCUpD5yBTrKYaqrvAC5FYvHON6FKLop7VX+WUgCYVUygZj1SplAG9KCjxkMdJRLWAgkkrQnMTVSw2YtZnDGhI1a8afGLCFJOQLJdWrpIPWGr8OFe/NY+VnnAryvnHcWDqqK0tpUcI4fL8yNVHvo2x4z1nZA/JR2Qo7sn+SjSmhhRC6Og82/EP/Md5jOlbCND+IR/iR2mM3MVSOiPRLOhdoBf44sKUasFEfFSuhtQaGC+Zq8AT4RmZcrMAElCnL3KTpopnNTYw0k+xN0aPAbWStWUgu9W00sdO+DalaiMv7PyT0iyoEOU3BFysnyjQIJNOcJqhp2ExM744tKFAkgJPa4r84gWogRWxePEtBUQ4cBnA14mkJoEWJ+y8w3dOBB+VCPnAifstlVSR2V1pS/DSLiNpSyHCinkoN8w4iVWPZAc5qGt3iK+DItmhkIHKhZnZ9NIKyex/vxgZhZgLV0oO6LssxfQicAmJMOLvSo9YYJxDWNNYsJb14w9C2Kd+n+70MelbIUBh5Wm4nyEeZgHMLM+gJ0OkbOXiSZOEYkb+WnIFL10/eCXQ0aaKW0NkSZzdIgEjqqDpWnmlYZSe4xdgL7VJmGR+WpQLgMkkFT6UDxkigHtjHYrCno5U0T8woJjCai9c4GVQFOuAS4qaxnp22Vz1JStQTMSG6NYyKJZioAllqL3BLxbkyRVlEKHGrcmiLGSQtOWbLStPY/exqO0RqTRAvFLqlT0G8NGBDPwqRVnLC7xY2VKXlZVyesxDcGB6oAgbN2ctgZE0qCf/wA5pKin+2Z/MTyfMILbL9oJNEzvyFggMuqVK/pmdQ9h3uUYSi7tGsGqodM2GlyVOsEXW/8AuJNOVYqYrBplhkoKeZAObk5oe7jGpnynTmVY/EM3yiI7PC5c0qB3Eln4hJNR3CKjFLsJOzH4jCBQqMvAtbs1HYHiObgl5GzAg0Y1HY8EJZD0LUFDvA2pWorTXSkSTlcQU/McL/WL4Gdlb2X2/ORNRIWXSWTLcBga0JZ6uwuzDjG22hNCUh1AG9ndhUN62jPezMxEvpllDEM6gHd3AA5k6C7wSmyDNUcxYM6hSiAKJfSrE93CJ8iaWNJmCX79AxW1AkpCUMVOyjRg+YUHVBDX1tEU2VNIzFIRmG6aEcWJCnYs7pMMwGH6TEMQUjNnS92SEig4ih7RZqHQdAUJSkJLJZsnAaFJUG+caYI8sf7iJunoBYBCpiisnLRIqDdqXtbjXzGz9jTA02Ycu8GS9qsDdhR6OPGNLisaxITLVUgLUQAE6WzOWH3pAGdtATN4jKFsmWkgUaue9So17AH5+Z5nGCUYq5N/wdGO27Z6Lsofko7P+IULZKT0KOz1hR1R6LPMPxHW2IfmYxm0ZS5ssywwJIq9KEHtFo3H4gscQx4mMrNkpap83+VY3XQgHg8JPlInCYSR0bIGbOHLu2vCBkmhSDo5+f7RrE4QkdYq8Do1rjxhhwI4A/fNxFxnRLVlT2asf7qdyD/9RoZCqiBuFwyUAtu3NqOQA9OwRalTWIavZXjA2mxrQQnLoO2A/tCkmWAATvB2BPfSFtzaMxCUGUkqOY5hlJYNR2qK6wNxmPVNkylEBJ6UihP6XS9ajWHHsl9FXBDMtg4ddWP9SRXxg/PwRISxoNIC7LxCitDnM5FVAKIqlqmunGNUgukf2g+MGVbHApS8CuhSpifXziwjFzEUVXub9oIyZLJBNmF+yJggEcvERhUkaaZWRtBChXd8vpFwTQbEcv8AmK69nIVpXlSIjssgulTfL5iK5v2hcfgQSqo7R5KiUbUnKnJTnZEoflhIqFFlFRe5v3DnAZapyebH7tCw+OY7zu4tamvKgHhFKSYqZ63s7bkpctJVMQFMMwJCWOtCYqbW9o5SRlSQtWjGneRpHnqMQCq4q3g3zEXELhcUMU1QJJNwQXHJuENn7Q6NA1sA/PjwhgO8e30TEGKoVPW9DwBHhf5Rb6JLYxUtYQtr9xFDfwOsPwawiYoOgy1oZSZgCsxfdYGhIrfnFKViGQCLBqcnZu28JeJSkmlTR+BfMB3h++IktFReyL2Wx8+bPnS8JM6JEliiUp1yl72RTpJeWkkjqFN3rGvO3VSnTjJRkAgjpEEzJFQQ+ZIHR3/WkdpgdsHZ0qVP6SUyVLk1DEJUSqWvMdHcGo0J4Rq8NigtKFBt4VYgs1w4oagjujnTNmjzwYoGU70YkKSX7w1DA7YmJWN0Zq1HLj4+gh+O2akLXkJlqzEEooDVt5PVV4PzgLg8cpCkggqApmQCTYiqLv2PHV27Oc9D9llhU2YggOEhdv1As7WepjRS8KElRaqmJI5AAU0oLVEY72Px6V4kFKgoKSpLg6sVMeBoKGsbwRqkuzmndg6VsAmaJr2JIA0cZfBipxru2apP/D+Y++UR4nGFIpQ8a0HOAGM2zNlZsrO3XuyabzuOI/doiUpQVjios7tuYlzLS2UkZ1DU6ppyAc84zErZyulBUVILghmJSnq/6laEGjRewWPE9eRikoT+YD+lt1RJbmRZyTF+ZMCplSEhrEg5a1biHYgs8eZmvJO09/0bRdI2ezx+Wlvup4wo7gB+WnshR0pGh5V+I5/iO8xlUxqPxI/zPeYyiY19DHypC7u9eP1eJXmBndhejv5tDZiN1Lh7mOIJFlEfPzeChFmXigbj0+sTy5SVHgb117xWIE7yXUxYhi0SIMOgLIkqBDHyP7/OGYjC9IN9IUX8DxrbxhDmX7YfLExgf3+/CHdCoHJ2IlCgUkpYvW17fZgilBCQ1WSB4XjqcQQ+YC9NDpd9e6FMy1LaQOV9hVBJB3R2ekOTLB07xQ+Ihh6sdQuGwROlB49xD/Ohh/aD3F/kaxClcSpVCAaUpPB+Fj84qYrZiV/fpraL6DvDv8jDZyVZzUAMG5mr+kJxVDsCTdjqSNwEchTu1HDhEcufOl8W4G2mtRryjQOdR4H0NPnDVhJuB3jL87GJprpj0CZe2QXzbrsRQtYfqDiCKpoU6kkEG5B1POzMIZN2WhWjc7fMRSm7DN0l+fHtIb1h8n7Qq+FwJHcG/wByfR4rzpbuDYlL+GnPWKSTPlsKlIZgxLAaUYtpaFM2ru2ILvooNwLB/lDUkxUzYbE2+joky5hShaEFIcMFgJYKzGgPFI+cXdj7aklKglYpMWWAIACitYUHAzJuKC9480xOPCiOBuL/ACMW8PjSlIIBYDeAJDh2IJ9ezjGbhey1MK7QmZ5swpdipXK5gX7ogzQWZWZ6djl/nFnZ+PStOZPVLgBmIYsREswJzULFR1tGq6M2TbOwiVYiUXKFZgM6DlWHYX1vYgjlG3xGJxGGRmXlxCAwdIEqbUsN3+XMLkWydkYeqFBQDsrj2t82jc7RxCMQlSEroRcNl43D1DClw/ayy544o7MnByYBVjVYglQVMSHJ6MbinSHGbP1RowBdnfU38oTlUEky5yUnJcbwZUsUpQkioHzijMWk0ICgZgSgpowKnvSxWwbQPBNMibh3JmHoZaQEo66qBqqNWo/HnGHjZJRc5Stx9BNXSXZPO2chBUsAArdyNalZ7KgRVlYaWq7qBs9LVASDyBI7xHDtJJBWss2frdVIFA3MmnF4z86cFKzAsCujAJvQMXJJo5alCI55ZYTm59/gtRaVHqGGIyBrNSFDNnA9Eh7tCjpRoeTfiWr+J7zGRRMjU/icr+J7zGSQqNRlbFYxUsghYSFE3KqkNwBa+oh8nbUw/pTM7ClR+RSr5RXxHRKCRNJ1IZxdnqAeHCGq2JKTMSOkZQKTlVlJIejVBq3CLr8kh3B7S6RLZMtbubihDGsW0GBuDXVR4lR8VGLqFwDLiTEsxYOUg2ToW9YqpXAPH7RMqZl3iCHox1Ng76CwMJgan3hTdZ+0P9DDcYkVYNaM9htvPZ6XDEHwIT8gYM9KVJc3+jiFdhQXUd2IqlQDFuXh9Icrq+EdlKr3GKfZK6GqSePyH0iWTNILHxjM4n2uXmdCE9GDR3zKHFwQBxYQfwOMTOl5g4cd4PDn/wA8IVUx2EZat4d/kYdNWzxXlHeH3oYfPAII4/SH6F7F7zS1DyL9rC3hD5eJSq3Z+3H5RXlEMDwAZ2ewcP4w2cmoNQbC39L61ufCJGNnyVBboLO1OdR2/wDEXQk8Qe2/pDQePCIUziQSLCw48b2h0FlhSqVHr9DFcyJa6MH8u41EN99IZxQvVmav3WOqw+ZWYUoLcn074VJhZWxGw06X5/vWBuI2KUgs4d3Yv8jo/ONGDwJ7LjwLw2aeQPZQ+ohcfgWZfYsubKSUqAICjx+x/wAxc/xAEjMkhns6gA1Q7ecE8BLSoLIoHfscDhD14UHgfP6wfuFopycVlZSasQz+HKtacDGzxCfyELG6lSLlt0Gqbhnp9tGKn7LFct+2/rBrZHtBNlIRLmyRNkJzCgJKX6wN6b+osRWMM3jxzd6YNtdFrZ0lClJzAZVlaUjRkkZW4HeJe5cxpVYVK5PVCizNM32u43nq7V4F4yuFabNkrQSlKJhJ3N3MrecKAZLHdramhpc27j1yyromKVKdnqKbwFTcvRucXLNDDipf2ZcG5bKe3MzpQkIDkKUlgwSAkOTrWja0gZsvFoMxCUlTjKcqkulwSwBdwQ7PY1ESTduGaQhCATMy1J3siVEElv63tw5xc2FIQ6ElKQWzFz+oklgwLEZgdKEaExxeLByblLRrNpaPSMEt5aXDFrQodhkMgB9IUd7GeN/igf4nvMY/PQxrfxSV/Fd5jCYvHhCauXYU5xaL9EU+swNoA+tyWPgY5jFPtBAuxQ1dAHtrrDUTAqYFabuh0vZ4cljiypwzk9ZrJpQn0iqM7DOz1bvd5uYvJVA/ADd7h5RbQqsIouBUCcXh5cyahClTApbMwQtFSQHSsFrXHKCQVAeZOUMVL3XASC7OzZ1X074ar2J36IdkkZFFIYsXBDMCzdVZD14C8aYKZP3zjObHDIX3D5oHpB592JGGVTOcNXNZJNKJUeDsDTvhiz5xFiF/lr/sV/tMV7J9AWVh5Sggb6StBWALMM7veu4o0HCCXsyhISsIVmS7gkFOvAji/iYEYOckLw4o/u67mppP410gr7MlpXDrf7hzjRr2SmH5YqPq+hh8xVYrS1VHb6GHrXW8R6K9gvbu0zKyoSooJDkpDnkA4oKEnWojuydoGakpUXULKFHF6ty9Yi25hytQOVCkpQHzXDvZiFWSTTgYq+z+IT0jBASyRZRIuqjGoq9XN20gcfYWalBr3H0iEprwuXFODvyDGHg18YGbcmESiACXIcBy4DlqaOB4QUBdTicwOVSVgO7EHsqKQ7CDLR9D5xjdn4rJNBTul2UNC9vE0P8AxGylEUbUHyeBIGIuSeRYeZPOG9KpJZT8i0KdiBLSpZdhoGck0AD0irhdoJnAFKSCDUG4hAEMGlioUqH+ZEOKuNYhkLAUH1B8wfUxGqYczcA/0ivQiddqfXzipK2p0U1JExSQQASN4MVDNumh6oGhiRM14gGEz0YqLsGvVmA4184iT1oZqZ+0OlJShSQE7qVPlUreSHYBg6lBPa4pWB+0cImXJK0rUFMyTVi7uQX1cl66jlFaTs33ZRKmUQQb5koZz1WZ8xvUcOMWMdgdyWlZ67BbEbrkOng7VewaPm8j/Tlyu032a9mZwC1gslKahaQVDqkmndVJOlSYsjaRM9C0uNCgkqOa2VwxYG1/N7U/DBKwlLu27wRcjqh7DWztSGDZwKwzF1IAJYFwdCA2leTxtj8m6t9dC4I9c2Yp5SDy7YUO2ahpSBwDQo9i7JPGPxWV/Fd5jzLbM2iRzEenfiuT71pc3H7x5ntLClSgaAW1N9bxd0hj5OIZNxYXaJpmI3Ta2ndwMVvcJgFCIU3DTCCGHyiuYqH7GX+cOSVegjUS5kZfZOGUmaXpu601BjQy5auR7DDTAlx+OMuWpQAJAN4Fy0lShPIsg2p+lSbEHjxiTb62kqDFzQUu7RSTO/JNqIOtbcIaEy3gMalKFPmDkXH9QPH0gvh9oomJAQXOYA3DG+ojKKnbmtx5xc9n5u+OcweUAG4E1xHJxdCwLlKmHGhpDEmgizJL34GGIyyJRE/DughsOsahjln07a/ODfs6sGU/Nf8AuEXuiHAeA9Gh0uTUtwPfbi8HIKJkKqIkKqlyDaKqiaMdeA4H1jspZdi1vu5heg9lfa+2Z0oiVLWUomo3wG3m3W49VRFDqOAgN7NYh52o3BQ0q4+v20X9uYVcwy1IS5TQ2cBw7OWIYQL9nsFMlzhmQpLpuUsHdGrtofsRd6JNmlVfGB+2DupP9XZ+lUW5kwA14+hintRX5YP9SbVu474ENgidiVMXUS2U7zKZ2frPGkkGg8PT0jKTzuKP9HrGmwswEA8/X94qSJRHtoAyFO7OmxAN+cDdg5RMKQVGlXSzaXBINvkIv7bV/DzeQB/8kwF2NPHvPaitDxSdRzMTobs0wWyk9pH/AIn6RzFYjo0rUz5QSAdTp8zEM9bN/cnzI9YkmziAeHPhrABU2RtQzkqzgBabtQEcWcwV2Rgpi5oyA0IVmAsxBJc0tEPsvtSQEB5aBiGdaylwd8oATXddlWBIyk60O4/bQlhkKzKLdWwYk1OlHDcxHmZ/Jmpfpxj/ACWkuyY7OCphFCCXcsQA1TQ1JcU5CIcbKQhI6IAlG8reGetyEkEAtx5NA+XjVhK0lVVDJmJ6qlEJUS1g/D4YhQubLz/HLJSFggJWokixNAeY+keHLm1Tlr0bIobVxjL3VOCAxScpYllJPAhq9sV8EhS5iClqH4iQxuwNy2tO/WtIklaxYBSi5JJfKnPlADfDRuPdF4LJnJCejTUVDmrl6OB53Mep4uKKajV6IbPY9mJ/KQ/CFHNlj8lDl6Qo9Ik8Z/Fc/wAV3mMQBG0/FoH3q+p4RhZHSOdQDSgjRdDLCREolxCFnUHwPpDxN5eY8xBodliXLAtE6QDoPCKcuc9gacxE6F9vgYqkIdi8CJgb75Qz/CJZFUjucV8YnTiEuA7HmCPSJwscREuIWDpuw5Z+Kmjv8mipg9lETkpoArNcWg7n7CYZJH5yOQMJILLcjZs0UEx+Ac/vE6UT06g/6f2h8xIYvqOcRypXwrWOxavImKaolbHjEThdAPYCPImHjaRHWlkd/wBQI4EzBaYrvCD/AOrw8TZvxJPakjyV6QWA07RRTrCtaA+RiSTtCU/XHe6fOkNRNUVAKQgglnBNKE2IPnD52GlkHMgN/Tf0h7oQ/GSgvJqxNq8TpFVKFJI31NuOC9a1uOFIhVgMOXotPcr6GHjCSwN2epPaojzIgsAnNoQBxA+RhuIljKpw7AFnaxcRTRhV6TwrWpSfqYnVKnsRuqB7j8mhiYOMuWo5MigMqqhQLNVmNdS0EJExkHLZLXFdDaKcmXNScwQ5Nxmd/mSOyJUz1JCgUKc1tQfbQ7CixjXmS5iQKqSQKhnZwS+ncYCbO2XNlzkqKd0JYlJSRYcOY4QW/wAQRUsodo5NFfPLNqfLzAgEXNoLodag+Cge6JFrzAtwNuyKmPxYKTvCr68n9Ikw2utBzhgDsEtppqP16NabmHym+sasbHWlCJim3ynKNQD+o8KMBfrCBK8MlyWrX7+Q8BFjF7fmZEoBNLklyWIKe4Mkd0cvkxySSUP9jjrsg2tjSD0NKslQ1ByTSO0kojqEKmgAWWxNzzJp2axmMXtRQnKLOy5ZIJZykO9tQsjui3srbYmJYBSejTUvdgQCGiY+NxxKCe/o72X1SsqyASerlFyFBuGlvCJ5Mh5oYADMBeo4XMAtmbcRLUgqLMEDezMWStPCzdGY0Uvb0sKlskHPUHMwpvAAAaua3tGMfHnila2O7PZdkF5Ev+0Qo5sg/ko7PUwo6QPFvxb/AM13mMYFMgl2qBSN7+Juy5s7FHo0lTEvGPOwMSBlMrXi3pGsRg9M5Xxnvb1EWcPiVlQBUCCWsOB4RZT7Pz/+ke5QPpE8n2fngv0aqdhigKa1VPaYkQuLX/8AN4l/5ZiVHs5iP+mYYyvJkpUoPo+pGkOE9HCZ4g+pi/htg4gKqgiOJ9msR8PzHrSFoRUlZFFsyh2pHbduUR4RP5gN6H1grI9nMQFAlHzHA/bQ3D+z+Izg5D9gwIQ8zKW+cdSYtK2HP+AxxWx56Q+QwMSI0mOvATFYXHFW7LduJIe1moLwV2ThMSsMuWQedW79YWhkoIzJrrx5GJpxpfyiT/BJ7jcN4lm7GnfAYpVRL7BxnBNLk6C//HOO++CxB+RbwLxNK2LiASTLcluFmFL8Xh6tjTiP5Z+X1iCiuUjMksDUEGkN2gN9JA9Oyxt+0Wpew54/SbjzizidhYgtlBBEUqon2B8RhQoucpoBvUNKaxKZykIAStmGjGtTqItnYOL4AtyjkvYuJUplywzX1MJNDJJ09TBimo1D+REQqWTdMs9xH1i3P2TOyjcP2Iro2DiGcgueBoOQinRKKU6UlTgywHo4VbuIjvucoJG6bCzesXE7Gn6oNxWJ07GnZQMpgSQMGsnjMT3H/wBYimSgWAmOdAQR5jhBf/BJ3wGIl7EnuDl1EAzH7R2YszVKqxAtxHIWo0LYGBUlUx3AZi4ap3qcQ3nGn2h7PTlApyqS4umhHMEQ3C7CnhIGUnmbnRzzZoAMOvATSGbq08P+IKykKAwxUmoUUnvdv9ojQzvZ3ElaCAMofOCHzcGOhELD7EmiakGWWCnJGhorW7v8oAPZtgj+Hl/2wol2Qn8lHZCjAsmVhkE9VPgIarCS/gT/AKRHYUIBvuUv4Ef6R9I6MHL+BP8ApEKFAA73VHwp8BHfdUfCnwEKFAAjhkfCnwEL3VHwp8BChQAL3VHwJ8BC92R8KfAQoUMB3u6PhT4COHDo+FPgIUKEAz3OX8Cf9IjqcKj4U+AhQoYD/d0/CPAR3oE/CPAQoUIDnu6fhHgIXQJ+EeAhQoAO9An4R4CF0KfhHgIUKABdCn4R4CF0CfhHgIUKADhkJ+EeAhe7o+FPgIUKABDDp+FPgI70CfhHgIUKADhkJ+EeAhdAn4R4CFCgAXu6fhT4CF7sj4U+AhQoAOe7o+FPgI57sj4U+AhQoYEqEgCgaFChQAf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70" name="Picture 10" descr="http://www.ufpel.tche.br/pelotas/santacas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505200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Foi-nos cedido por parte da Câmara Municipal de </a:t>
            </a:r>
            <a:r>
              <a:rPr lang="en-US" sz="2400" dirty="0" err="1" smtClean="0"/>
              <a:t>Alijó</a:t>
            </a:r>
            <a:r>
              <a:rPr lang="en-US" sz="2400" dirty="0" smtClean="0"/>
              <a:t> as </a:t>
            </a:r>
            <a:r>
              <a:rPr lang="en-US" sz="2400" dirty="0" err="1" smtClean="0"/>
              <a:t>instalações</a:t>
            </a:r>
            <a:r>
              <a:rPr lang="en-US" sz="2400" dirty="0" smtClean="0"/>
              <a:t> da </a:t>
            </a:r>
            <a:r>
              <a:rPr lang="en-US" sz="2400" dirty="0" err="1" smtClean="0"/>
              <a:t>antiga</a:t>
            </a:r>
            <a:r>
              <a:rPr lang="en-US" sz="2400" dirty="0" smtClean="0"/>
              <a:t> </a:t>
            </a:r>
            <a:r>
              <a:rPr lang="en-US" sz="2400" dirty="0" err="1" smtClean="0"/>
              <a:t>escola</a:t>
            </a:r>
            <a:r>
              <a:rPr lang="en-US" sz="2400" dirty="0" smtClean="0"/>
              <a:t> </a:t>
            </a:r>
            <a:r>
              <a:rPr lang="en-US" sz="2400" dirty="0" err="1" smtClean="0"/>
              <a:t>primária,que</a:t>
            </a:r>
            <a:r>
              <a:rPr lang="en-US" sz="2400" dirty="0" smtClean="0"/>
              <a:t> </a:t>
            </a:r>
            <a:r>
              <a:rPr lang="en-US" sz="2400" dirty="0" smtClean="0"/>
              <a:t>de pronto </a:t>
            </a:r>
            <a:r>
              <a:rPr lang="en-US" sz="2400" dirty="0" err="1" smtClean="0"/>
              <a:t>tivemos</a:t>
            </a:r>
            <a:r>
              <a:rPr lang="en-US" sz="2400" dirty="0" smtClean="0"/>
              <a:t> a </a:t>
            </a:r>
            <a:r>
              <a:rPr lang="en-US" sz="2400" dirty="0" err="1" smtClean="0"/>
              <a:t>colaboração</a:t>
            </a:r>
            <a:r>
              <a:rPr lang="en-US" sz="2400" dirty="0" smtClean="0"/>
              <a:t> da Santa Casa da </a:t>
            </a:r>
            <a:r>
              <a:rPr lang="en-US" sz="2400" dirty="0" err="1" smtClean="0"/>
              <a:t>Misericórdia</a:t>
            </a:r>
            <a:r>
              <a:rPr lang="en-US" sz="2400" dirty="0" smtClean="0"/>
              <a:t>  </a:t>
            </a:r>
            <a:r>
              <a:rPr lang="en-US" sz="2400" dirty="0" smtClean="0"/>
              <a:t>e de </a:t>
            </a:r>
            <a:r>
              <a:rPr lang="en-US" sz="2400" dirty="0" err="1" smtClean="0"/>
              <a:t>alguns</a:t>
            </a:r>
            <a:r>
              <a:rPr lang="en-US" sz="2400" dirty="0" smtClean="0"/>
              <a:t> </a:t>
            </a:r>
            <a:r>
              <a:rPr lang="en-US" sz="2400" dirty="0" err="1" smtClean="0"/>
              <a:t>Empresários</a:t>
            </a:r>
            <a:r>
              <a:rPr lang="en-US" sz="2400" dirty="0" smtClean="0"/>
              <a:t> da </a:t>
            </a:r>
            <a:r>
              <a:rPr lang="en-US" sz="2400" dirty="0" err="1" smtClean="0"/>
              <a:t>região</a:t>
            </a:r>
            <a:r>
              <a:rPr lang="en-US" sz="2400" dirty="0" smtClean="0"/>
              <a:t> que nos </a:t>
            </a:r>
            <a:r>
              <a:rPr lang="en-US" sz="2400" dirty="0" err="1" smtClean="0"/>
              <a:t>ajudaram</a:t>
            </a:r>
            <a:r>
              <a:rPr lang="en-US" sz="2400" dirty="0" smtClean="0"/>
              <a:t> a </a:t>
            </a:r>
            <a:r>
              <a:rPr lang="en-US" sz="2400" dirty="0" err="1" smtClean="0"/>
              <a:t>renovar</a:t>
            </a:r>
            <a:r>
              <a:rPr lang="en-US" sz="2400" dirty="0" smtClean="0"/>
              <a:t> as </a:t>
            </a:r>
            <a:r>
              <a:rPr lang="en-US" sz="2400" dirty="0" err="1" smtClean="0"/>
              <a:t>instalações</a:t>
            </a:r>
            <a:r>
              <a:rPr lang="en-US" sz="2400" dirty="0" smtClean="0"/>
              <a:t> da </a:t>
            </a:r>
            <a:r>
              <a:rPr lang="en-US" sz="2400" dirty="0" err="1" smtClean="0"/>
              <a:t>antiga</a:t>
            </a:r>
            <a:r>
              <a:rPr lang="en-US" sz="2400" dirty="0" smtClean="0"/>
              <a:t> </a:t>
            </a:r>
            <a:r>
              <a:rPr lang="en-US" sz="2400" dirty="0" err="1" smtClean="0"/>
              <a:t>escola.Aqui</a:t>
            </a:r>
            <a:r>
              <a:rPr lang="en-US" sz="2400" dirty="0" smtClean="0"/>
              <a:t> </a:t>
            </a:r>
            <a:r>
              <a:rPr lang="en-US" sz="2400" dirty="0" err="1" smtClean="0"/>
              <a:t>foram</a:t>
            </a:r>
            <a:r>
              <a:rPr lang="en-US" sz="2400" dirty="0" smtClean="0"/>
              <a:t> </a:t>
            </a:r>
            <a:r>
              <a:rPr lang="en-US" sz="2400" dirty="0" err="1" smtClean="0"/>
              <a:t>criados</a:t>
            </a:r>
            <a:r>
              <a:rPr lang="en-US" sz="2400" dirty="0" smtClean="0"/>
              <a:t> </a:t>
            </a:r>
            <a:r>
              <a:rPr lang="en-US" sz="2400" dirty="0" err="1" smtClean="0"/>
              <a:t>espaços</a:t>
            </a:r>
            <a:r>
              <a:rPr lang="en-US" sz="2400" dirty="0" smtClean="0"/>
              <a:t> para o </a:t>
            </a:r>
            <a:r>
              <a:rPr lang="en-US" sz="2400" dirty="0" err="1" smtClean="0"/>
              <a:t>desenvolvimento</a:t>
            </a:r>
            <a:r>
              <a:rPr lang="en-US" sz="2400" dirty="0" smtClean="0"/>
              <a:t> </a:t>
            </a:r>
            <a:r>
              <a:rPr lang="en-US" sz="2400" dirty="0" smtClean="0"/>
              <a:t>da </a:t>
            </a:r>
            <a:r>
              <a:rPr lang="en-US" sz="2400" dirty="0" err="1" smtClean="0"/>
              <a:t>actividade</a:t>
            </a:r>
            <a:r>
              <a:rPr lang="en-US" sz="2400" dirty="0" smtClean="0"/>
              <a:t> de </a:t>
            </a:r>
            <a:r>
              <a:rPr lang="en-US" sz="2400" dirty="0" err="1" smtClean="0"/>
              <a:t>cultura</a:t>
            </a:r>
            <a:r>
              <a:rPr lang="en-US" sz="2400" dirty="0" smtClean="0"/>
              <a:t> e </a:t>
            </a:r>
            <a:r>
              <a:rPr lang="en-US" sz="2400" dirty="0" err="1" smtClean="0"/>
              <a:t>lazer</a:t>
            </a:r>
            <a:r>
              <a:rPr lang="en-US" sz="2400" dirty="0" smtClean="0"/>
              <a:t>.</a:t>
            </a:r>
          </a:p>
          <a:p>
            <a:pPr>
              <a:buNone/>
            </a:pPr>
            <a:endParaRPr lang="en-US" sz="2400" dirty="0" smtClean="0"/>
          </a:p>
          <a:p>
            <a:endParaRPr lang="en-US" dirty="0"/>
          </a:p>
        </p:txBody>
      </p:sp>
      <p:pic>
        <p:nvPicPr>
          <p:cNvPr id="16388" name="Picture 4" descr="http://www.diariodetrasosmontes.com/images/noticias/escolaprimaria_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0"/>
            <a:ext cx="4038600" cy="2133600"/>
          </a:xfrm>
          <a:prstGeom prst="rect">
            <a:avLst/>
          </a:prstGeom>
          <a:noFill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971800"/>
            <a:ext cx="6477000" cy="350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048000" y="381000"/>
            <a:ext cx="5791200" cy="23621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     Para </a:t>
            </a:r>
            <a:r>
              <a:rPr lang="en-US" sz="2400" dirty="0" err="1" smtClean="0"/>
              <a:t>podermos</a:t>
            </a:r>
            <a:r>
              <a:rPr lang="en-US" sz="2400" dirty="0" smtClean="0"/>
              <a:t> </a:t>
            </a:r>
            <a:r>
              <a:rPr lang="en-US" sz="2400" dirty="0" err="1" smtClean="0"/>
              <a:t>angariar</a:t>
            </a:r>
            <a:r>
              <a:rPr lang="en-US" sz="2400" dirty="0" smtClean="0"/>
              <a:t> </a:t>
            </a:r>
            <a:r>
              <a:rPr lang="en-US" sz="2400" dirty="0" err="1" smtClean="0"/>
              <a:t>mais</a:t>
            </a:r>
            <a:r>
              <a:rPr lang="en-US" sz="2400" dirty="0" smtClean="0"/>
              <a:t> </a:t>
            </a:r>
            <a:r>
              <a:rPr lang="en-US" sz="2400" dirty="0" err="1" smtClean="0"/>
              <a:t>donativos</a:t>
            </a:r>
            <a:r>
              <a:rPr lang="en-US" sz="2400" dirty="0" smtClean="0"/>
              <a:t> </a:t>
            </a:r>
            <a:r>
              <a:rPr lang="en-US" sz="2400" dirty="0" err="1" smtClean="0"/>
              <a:t>tivemos</a:t>
            </a:r>
            <a:r>
              <a:rPr lang="en-US" sz="2400" dirty="0" smtClean="0"/>
              <a:t> que </a:t>
            </a:r>
            <a:r>
              <a:rPr lang="en-US" sz="2400" dirty="0" err="1" smtClean="0"/>
              <a:t>criar</a:t>
            </a:r>
            <a:r>
              <a:rPr lang="en-US" sz="2400" dirty="0" smtClean="0"/>
              <a:t> </a:t>
            </a:r>
            <a:r>
              <a:rPr lang="en-US" sz="2400" dirty="0" err="1" smtClean="0"/>
              <a:t>associados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que </a:t>
            </a:r>
            <a:r>
              <a:rPr lang="en-US" sz="2400" dirty="0" err="1" smtClean="0"/>
              <a:t>irão</a:t>
            </a:r>
            <a:r>
              <a:rPr lang="en-US" sz="2400" dirty="0" smtClean="0"/>
              <a:t> </a:t>
            </a:r>
            <a:r>
              <a:rPr lang="en-US" sz="2400" dirty="0" err="1" smtClean="0"/>
              <a:t>pagar</a:t>
            </a:r>
            <a:r>
              <a:rPr lang="en-US" sz="2400" dirty="0" smtClean="0"/>
              <a:t> uma </a:t>
            </a:r>
            <a:r>
              <a:rPr lang="en-US" sz="2400" dirty="0" err="1" smtClean="0"/>
              <a:t>cota</a:t>
            </a:r>
            <a:r>
              <a:rPr lang="en-US" sz="2400" dirty="0" smtClean="0"/>
              <a:t> </a:t>
            </a:r>
            <a:r>
              <a:rPr lang="en-US" sz="2400" dirty="0" err="1" smtClean="0"/>
              <a:t>anual</a:t>
            </a:r>
            <a:r>
              <a:rPr lang="en-US" sz="2400" dirty="0" smtClean="0"/>
              <a:t> e uma </a:t>
            </a:r>
            <a:r>
              <a:rPr lang="en-US" sz="2400" dirty="0" err="1" smtClean="0"/>
              <a:t>jóia</a:t>
            </a:r>
            <a:r>
              <a:rPr lang="en-US" sz="2400" dirty="0" smtClean="0"/>
              <a:t> de </a:t>
            </a:r>
            <a:r>
              <a:rPr lang="en-US" sz="2400" dirty="0" err="1" smtClean="0"/>
              <a:t>inscrição</a:t>
            </a:r>
            <a:r>
              <a:rPr lang="en-US" sz="2400" dirty="0" smtClean="0"/>
              <a:t>. </a:t>
            </a:r>
            <a:r>
              <a:rPr lang="en-US" sz="2400" dirty="0" err="1" smtClean="0"/>
              <a:t>Esta</a:t>
            </a:r>
            <a:r>
              <a:rPr lang="en-US" sz="2400" dirty="0" smtClean="0"/>
              <a:t> </a:t>
            </a:r>
            <a:r>
              <a:rPr lang="en-US" sz="2400" dirty="0" err="1" smtClean="0"/>
              <a:t>associação</a:t>
            </a:r>
            <a:r>
              <a:rPr lang="en-US" sz="2400" dirty="0" smtClean="0"/>
              <a:t> </a:t>
            </a:r>
            <a:r>
              <a:rPr lang="en-US" sz="2400" dirty="0" err="1" smtClean="0"/>
              <a:t>conta</a:t>
            </a:r>
            <a:r>
              <a:rPr lang="en-US" sz="2400" dirty="0" smtClean="0"/>
              <a:t> com uma </a:t>
            </a:r>
            <a:r>
              <a:rPr lang="en-US" sz="2400" dirty="0" err="1" smtClean="0"/>
              <a:t>diretora</a:t>
            </a:r>
            <a:r>
              <a:rPr lang="en-US" sz="2400" dirty="0" smtClean="0"/>
              <a:t> </a:t>
            </a:r>
            <a:r>
              <a:rPr lang="en-US" sz="2400" dirty="0" err="1" smtClean="0"/>
              <a:t>técnica</a:t>
            </a:r>
            <a:r>
              <a:rPr lang="en-US" sz="2400" dirty="0" smtClean="0"/>
              <a:t>, </a:t>
            </a:r>
            <a:r>
              <a:rPr lang="en-US" sz="2400" dirty="0" err="1" smtClean="0"/>
              <a:t>pessoal</a:t>
            </a:r>
            <a:r>
              <a:rPr lang="en-US" sz="2400" dirty="0" smtClean="0"/>
              <a:t> </a:t>
            </a:r>
            <a:r>
              <a:rPr lang="en-US" sz="2400" dirty="0" err="1" smtClean="0"/>
              <a:t>especializado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várias</a:t>
            </a:r>
            <a:r>
              <a:rPr lang="en-US" sz="2400" dirty="0" smtClean="0"/>
              <a:t> </a:t>
            </a:r>
            <a:r>
              <a:rPr lang="en-US" sz="2400" dirty="0" err="1" smtClean="0"/>
              <a:t>áreas</a:t>
            </a:r>
            <a:r>
              <a:rPr lang="en-US" dirty="0" smtClean="0"/>
              <a:t>.  </a:t>
            </a:r>
            <a:endParaRPr lang="en-US" dirty="0"/>
          </a:p>
        </p:txBody>
      </p:sp>
      <p:pic>
        <p:nvPicPr>
          <p:cNvPr id="1026" name="Picture 2" descr="http://www.semanamedica.com/images/memos/579-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05200"/>
            <a:ext cx="3894514" cy="2619376"/>
          </a:xfrm>
          <a:prstGeom prst="rect">
            <a:avLst/>
          </a:prstGeom>
          <a:noFill/>
        </p:spPr>
      </p:pic>
      <p:pic>
        <p:nvPicPr>
          <p:cNvPr id="2" name="Picture 2" descr="http://www.cenarios.pt/images/stories/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2590800" cy="2157320"/>
          </a:xfrm>
          <a:prstGeom prst="rect">
            <a:avLst/>
          </a:prstGeom>
          <a:noFill/>
        </p:spPr>
      </p:pic>
      <p:pic>
        <p:nvPicPr>
          <p:cNvPr id="1030" name="Picture 6" descr="http://www.tudoditudo.com/wp-content/uploads/2011/07/Gin%C3%A1stica-para-idosos-caminhad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381462"/>
            <a:ext cx="4000500" cy="2752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267200" y="228600"/>
            <a:ext cx="4876800" cy="4068763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Ao</a:t>
            </a:r>
            <a:r>
              <a:rPr lang="en-US" sz="2400" dirty="0" smtClean="0"/>
              <a:t> </a:t>
            </a:r>
            <a:r>
              <a:rPr lang="en-US" sz="2400" dirty="0" err="1" smtClean="0"/>
              <a:t>longo</a:t>
            </a:r>
            <a:r>
              <a:rPr lang="en-US" sz="2400" dirty="0" smtClean="0"/>
              <a:t> do </a:t>
            </a:r>
            <a:r>
              <a:rPr lang="en-US" sz="2400" dirty="0" err="1" smtClean="0"/>
              <a:t>ano</a:t>
            </a:r>
            <a:r>
              <a:rPr lang="en-US" sz="2400" dirty="0" smtClean="0"/>
              <a:t> </a:t>
            </a:r>
            <a:r>
              <a:rPr lang="en-US" sz="2400" dirty="0" err="1" smtClean="0"/>
              <a:t>estes</a:t>
            </a:r>
            <a:r>
              <a:rPr lang="en-US" sz="2400" dirty="0" smtClean="0"/>
              <a:t> </a:t>
            </a:r>
            <a:r>
              <a:rPr lang="en-US" sz="2400" dirty="0" err="1" smtClean="0"/>
              <a:t>profissionais</a:t>
            </a:r>
            <a:r>
              <a:rPr lang="en-US" sz="2400" dirty="0" smtClean="0"/>
              <a:t> </a:t>
            </a:r>
            <a:r>
              <a:rPr lang="en-US" sz="2400" dirty="0" err="1" smtClean="0"/>
              <a:t>irão</a:t>
            </a:r>
            <a:r>
              <a:rPr lang="en-US" sz="2400" dirty="0" smtClean="0"/>
              <a:t> </a:t>
            </a:r>
            <a:r>
              <a:rPr lang="en-US" sz="2400" dirty="0" err="1" smtClean="0"/>
              <a:t>desenvolver</a:t>
            </a:r>
            <a:r>
              <a:rPr lang="en-US" sz="2400" dirty="0" smtClean="0"/>
              <a:t> </a:t>
            </a:r>
            <a:r>
              <a:rPr lang="en-US" sz="2400" dirty="0" err="1" smtClean="0"/>
              <a:t>várias</a:t>
            </a:r>
            <a:r>
              <a:rPr lang="en-US" sz="2400" dirty="0" smtClean="0"/>
              <a:t> </a:t>
            </a:r>
            <a:r>
              <a:rPr lang="en-US" sz="2400" dirty="0" err="1" smtClean="0"/>
              <a:t>atividades</a:t>
            </a:r>
            <a:r>
              <a:rPr lang="en-US" sz="2400" dirty="0" smtClean="0"/>
              <a:t> </a:t>
            </a:r>
            <a:r>
              <a:rPr lang="en-US" sz="2400" dirty="0" err="1" smtClean="0"/>
              <a:t>consoante</a:t>
            </a:r>
            <a:r>
              <a:rPr lang="en-US" sz="2400" dirty="0" smtClean="0"/>
              <a:t>  as </a:t>
            </a:r>
            <a:r>
              <a:rPr lang="en-US" sz="2400" dirty="0" err="1" smtClean="0"/>
              <a:t>várias</a:t>
            </a:r>
            <a:r>
              <a:rPr lang="en-US" sz="2400" dirty="0" smtClean="0"/>
              <a:t> </a:t>
            </a:r>
            <a:r>
              <a:rPr lang="en-US" sz="2400" dirty="0" err="1" smtClean="0"/>
              <a:t>estações</a:t>
            </a:r>
            <a:r>
              <a:rPr lang="en-US" sz="2400" dirty="0" smtClean="0"/>
              <a:t> do </a:t>
            </a:r>
            <a:r>
              <a:rPr lang="en-US" sz="2400" dirty="0" err="1" smtClean="0"/>
              <a:t>ano</a:t>
            </a:r>
            <a:r>
              <a:rPr lang="en-US" sz="2400" dirty="0" smtClean="0"/>
              <a:t> , </a:t>
            </a:r>
            <a:r>
              <a:rPr lang="en-US" sz="2400" dirty="0" err="1" smtClean="0"/>
              <a:t>conforme</a:t>
            </a:r>
            <a:r>
              <a:rPr lang="en-US" sz="2400" dirty="0" smtClean="0"/>
              <a:t> as </a:t>
            </a:r>
            <a:r>
              <a:rPr lang="en-US" sz="2400" dirty="0" err="1" smtClean="0"/>
              <a:t>tradições</a:t>
            </a:r>
            <a:r>
              <a:rPr lang="en-US" sz="2400" dirty="0" smtClean="0"/>
              <a:t>, as </a:t>
            </a:r>
            <a:r>
              <a:rPr lang="en-US" sz="2400" dirty="0" err="1" smtClean="0"/>
              <a:t>festividades</a:t>
            </a:r>
            <a:r>
              <a:rPr lang="en-US" sz="2400" dirty="0" smtClean="0"/>
              <a:t> e as </a:t>
            </a:r>
            <a:r>
              <a:rPr lang="en-US" sz="2400" dirty="0" err="1" smtClean="0"/>
              <a:t>celebrações</a:t>
            </a:r>
            <a:r>
              <a:rPr lang="en-US" sz="2400" dirty="0" smtClean="0"/>
              <a:t>, </a:t>
            </a:r>
            <a:r>
              <a:rPr lang="en-US" sz="2400" dirty="0" err="1" smtClean="0"/>
              <a:t>tais</a:t>
            </a:r>
            <a:r>
              <a:rPr lang="en-US" sz="2400" dirty="0" smtClean="0"/>
              <a:t> como </a:t>
            </a:r>
            <a:r>
              <a:rPr lang="en-US" sz="2400" dirty="0" err="1" smtClean="0"/>
              <a:t>participação</a:t>
            </a:r>
            <a:r>
              <a:rPr lang="en-US" sz="2400" dirty="0" smtClean="0"/>
              <a:t>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jogos</a:t>
            </a:r>
            <a:r>
              <a:rPr lang="en-US" sz="2400" dirty="0" smtClean="0"/>
              <a:t> </a:t>
            </a:r>
            <a:r>
              <a:rPr lang="en-US" sz="2400" dirty="0" err="1" smtClean="0"/>
              <a:t>populares</a:t>
            </a:r>
            <a:r>
              <a:rPr lang="en-US" sz="2400" dirty="0" smtClean="0"/>
              <a:t>, </a:t>
            </a:r>
            <a:r>
              <a:rPr lang="en-US" sz="2400" dirty="0" err="1" smtClean="0"/>
              <a:t>passeios</a:t>
            </a:r>
            <a:r>
              <a:rPr lang="en-US" sz="2400" dirty="0" smtClean="0"/>
              <a:t> </a:t>
            </a:r>
            <a:r>
              <a:rPr lang="en-US" sz="2400" dirty="0" err="1" smtClean="0"/>
              <a:t>temáticos</a:t>
            </a:r>
            <a:r>
              <a:rPr lang="en-US" sz="2400" dirty="0" smtClean="0"/>
              <a:t>, como </a:t>
            </a:r>
            <a:r>
              <a:rPr lang="en-US" sz="2400" dirty="0" err="1" smtClean="0"/>
              <a:t>visitar</a:t>
            </a:r>
            <a:r>
              <a:rPr lang="en-US" sz="2400" dirty="0" smtClean="0"/>
              <a:t> </a:t>
            </a:r>
            <a:r>
              <a:rPr lang="en-US" sz="2400" dirty="0" err="1" smtClean="0"/>
              <a:t>monumentos</a:t>
            </a:r>
            <a:r>
              <a:rPr lang="en-US" sz="2400" dirty="0" smtClean="0"/>
              <a:t>, </a:t>
            </a:r>
            <a:r>
              <a:rPr lang="en-US" sz="2400" dirty="0" err="1" smtClean="0"/>
              <a:t>museus</a:t>
            </a:r>
            <a:r>
              <a:rPr lang="en-US" sz="2400" dirty="0" smtClean="0"/>
              <a:t>, </a:t>
            </a:r>
            <a:r>
              <a:rPr lang="en-US" sz="2400" dirty="0" err="1" smtClean="0"/>
              <a:t>ver</a:t>
            </a:r>
            <a:r>
              <a:rPr lang="en-US" sz="2400" dirty="0" smtClean="0"/>
              <a:t> o mar, </a:t>
            </a:r>
            <a:r>
              <a:rPr lang="en-US" sz="2400" dirty="0" err="1" smtClean="0"/>
              <a:t>magusto</a:t>
            </a:r>
            <a:r>
              <a:rPr lang="en-US" sz="2400" dirty="0" smtClean="0"/>
              <a:t>, </a:t>
            </a:r>
            <a:r>
              <a:rPr lang="en-US" sz="2400" dirty="0" err="1" smtClean="0"/>
              <a:t>troca</a:t>
            </a:r>
            <a:r>
              <a:rPr lang="en-US" sz="2400" dirty="0" smtClean="0"/>
              <a:t> de </a:t>
            </a:r>
            <a:r>
              <a:rPr lang="en-US" sz="2400" dirty="0" err="1" smtClean="0"/>
              <a:t>prendas</a:t>
            </a:r>
            <a:r>
              <a:rPr lang="en-US" sz="2400" dirty="0" smtClean="0"/>
              <a:t> no Natal com </a:t>
            </a:r>
            <a:r>
              <a:rPr lang="en-US" sz="2400" dirty="0" err="1" smtClean="0"/>
              <a:t>crianças</a:t>
            </a:r>
            <a:r>
              <a:rPr lang="en-US" sz="2400" dirty="0" smtClean="0"/>
              <a:t> e </a:t>
            </a:r>
            <a:r>
              <a:rPr lang="en-US" sz="2400" dirty="0" err="1" smtClean="0"/>
              <a:t>familiares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8434" name="Picture 2" descr="http://3.bp.blogspot.com/_6ynDGPTzbvI/SwWYZB1XXcI/AAAAAAAAAZ0/B1FLbDN0UyQ/s1600/ENCONTROS+MAIS+CASALINHO+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81000"/>
            <a:ext cx="4343400" cy="3028950"/>
          </a:xfrm>
          <a:prstGeom prst="rect">
            <a:avLst/>
          </a:prstGeom>
          <a:noFill/>
        </p:spPr>
      </p:pic>
      <p:pic>
        <p:nvPicPr>
          <p:cNvPr id="18436" name="Picture 4" descr="http://fotos.sapo.pt/valedosousa/pic/000c8e3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600450"/>
            <a:ext cx="4343400" cy="3257550"/>
          </a:xfrm>
          <a:prstGeom prst="rect">
            <a:avLst/>
          </a:prstGeom>
          <a:noFill/>
        </p:spPr>
      </p:pic>
      <p:pic>
        <p:nvPicPr>
          <p:cNvPr id="18440" name="Picture 8" descr="http://2.bp.blogspot.com/_yzjkAwQOw7k/TUiJO1Ro79I/AAAAAAAAAyc/PFzQKOjBfQ8/s400/DSC015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572000"/>
            <a:ext cx="3048000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200400" y="457200"/>
            <a:ext cx="5715000" cy="6019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</a:t>
            </a:r>
            <a:r>
              <a:rPr lang="en-US" sz="2400" dirty="0" err="1" smtClean="0"/>
              <a:t>Celebrar</a:t>
            </a:r>
            <a:r>
              <a:rPr lang="en-US" sz="2400" dirty="0" smtClean="0"/>
              <a:t> o dia do </a:t>
            </a:r>
            <a:r>
              <a:rPr lang="en-US" sz="2400" dirty="0" err="1" smtClean="0"/>
              <a:t>idoso</a:t>
            </a:r>
            <a:r>
              <a:rPr lang="en-US" sz="2400" dirty="0" smtClean="0"/>
              <a:t>, do </a:t>
            </a:r>
            <a:r>
              <a:rPr lang="en-US" sz="2400" dirty="0" err="1" smtClean="0"/>
              <a:t>pai,da</a:t>
            </a:r>
            <a:r>
              <a:rPr lang="en-US" sz="2400" dirty="0" smtClean="0"/>
              <a:t> </a:t>
            </a:r>
            <a:r>
              <a:rPr lang="en-US" sz="2400" dirty="0" err="1" smtClean="0"/>
              <a:t>mãe</a:t>
            </a:r>
            <a:r>
              <a:rPr lang="en-US" sz="2400" dirty="0" smtClean="0"/>
              <a:t> e dos </a:t>
            </a:r>
            <a:r>
              <a:rPr lang="en-US" sz="2400" dirty="0" err="1" smtClean="0"/>
              <a:t>avós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Festejar</a:t>
            </a:r>
            <a:r>
              <a:rPr lang="en-US" sz="2400" dirty="0" smtClean="0"/>
              <a:t> o </a:t>
            </a:r>
            <a:r>
              <a:rPr lang="en-US" sz="2400" dirty="0" err="1" smtClean="0"/>
              <a:t>carnaval</a:t>
            </a:r>
            <a:r>
              <a:rPr lang="en-US" sz="2400" dirty="0" smtClean="0"/>
              <a:t> e </a:t>
            </a:r>
            <a:r>
              <a:rPr lang="en-US" sz="2400" dirty="0" err="1" smtClean="0"/>
              <a:t>outras</a:t>
            </a:r>
            <a:r>
              <a:rPr lang="en-US" sz="2400" dirty="0" smtClean="0"/>
              <a:t> </a:t>
            </a:r>
            <a:r>
              <a:rPr lang="en-US" sz="2400" dirty="0" err="1" smtClean="0"/>
              <a:t>datas</a:t>
            </a:r>
            <a:r>
              <a:rPr lang="en-US" sz="2400" dirty="0" smtClean="0"/>
              <a:t>. </a:t>
            </a:r>
          </a:p>
          <a:p>
            <a:pPr>
              <a:buNone/>
            </a:pPr>
            <a:r>
              <a:rPr lang="en-US" sz="2400" dirty="0" smtClean="0"/>
              <a:t>     </a:t>
            </a:r>
            <a:r>
              <a:rPr lang="en-US" sz="2400" dirty="0" err="1" smtClean="0"/>
              <a:t>Dentro</a:t>
            </a:r>
            <a:r>
              <a:rPr lang="en-US" sz="2400" dirty="0" smtClean="0"/>
              <a:t> do </a:t>
            </a:r>
            <a:r>
              <a:rPr lang="en-US" sz="2400" dirty="0" err="1" smtClean="0"/>
              <a:t>espaço</a:t>
            </a:r>
            <a:r>
              <a:rPr lang="en-US" sz="2400" dirty="0" smtClean="0"/>
              <a:t> são </a:t>
            </a:r>
            <a:r>
              <a:rPr lang="en-US" sz="2400" dirty="0" err="1" smtClean="0"/>
              <a:t>desenvolvidas</a:t>
            </a:r>
            <a:r>
              <a:rPr lang="en-US" sz="2400" dirty="0" smtClean="0"/>
              <a:t> </a:t>
            </a:r>
            <a:r>
              <a:rPr lang="en-US" sz="2400" dirty="0" err="1" smtClean="0"/>
              <a:t>atividades</a:t>
            </a:r>
            <a:r>
              <a:rPr lang="en-US" sz="2400" dirty="0" smtClean="0"/>
              <a:t> com a </a:t>
            </a:r>
            <a:r>
              <a:rPr lang="en-US" sz="2400" dirty="0" err="1" smtClean="0"/>
              <a:t>animadora</a:t>
            </a:r>
            <a:r>
              <a:rPr lang="en-US" sz="2400" dirty="0" smtClean="0"/>
              <a:t> cultural, que </a:t>
            </a:r>
            <a:r>
              <a:rPr lang="en-US" sz="2400" dirty="0" err="1" smtClean="0"/>
              <a:t>procura</a:t>
            </a:r>
            <a:r>
              <a:rPr lang="en-US" sz="2400" dirty="0" smtClean="0"/>
              <a:t> no dia a dia </a:t>
            </a:r>
            <a:r>
              <a:rPr lang="en-US" sz="2400" dirty="0" err="1" smtClean="0"/>
              <a:t>preencher</a:t>
            </a:r>
            <a:r>
              <a:rPr lang="en-US" sz="2400" dirty="0" smtClean="0"/>
              <a:t> o tempo dos </a:t>
            </a:r>
            <a:r>
              <a:rPr lang="en-US" sz="2400" dirty="0" err="1" smtClean="0"/>
              <a:t>utentes</a:t>
            </a:r>
            <a:r>
              <a:rPr lang="en-US" sz="2400" dirty="0" smtClean="0"/>
              <a:t> e que de </a:t>
            </a:r>
            <a:r>
              <a:rPr lang="en-US" sz="2400" dirty="0" err="1" smtClean="0"/>
              <a:t>certa</a:t>
            </a:r>
            <a:r>
              <a:rPr lang="en-US" sz="2400" dirty="0" smtClean="0"/>
              <a:t> forma se </a:t>
            </a:r>
            <a:r>
              <a:rPr lang="en-US" sz="2400" dirty="0" err="1" smtClean="0"/>
              <a:t>sintam</a:t>
            </a:r>
            <a:r>
              <a:rPr lang="en-US" sz="2400" dirty="0" smtClean="0"/>
              <a:t> </a:t>
            </a:r>
            <a:r>
              <a:rPr lang="en-US" sz="2400" dirty="0" err="1" smtClean="0"/>
              <a:t>uteis</a:t>
            </a:r>
            <a:r>
              <a:rPr lang="en-US" sz="2400" dirty="0" smtClean="0"/>
              <a:t> com </a:t>
            </a:r>
            <a:r>
              <a:rPr lang="en-US" sz="2400" dirty="0" err="1" smtClean="0"/>
              <a:t>saúde</a:t>
            </a:r>
            <a:r>
              <a:rPr lang="en-US" sz="2400" dirty="0" smtClean="0"/>
              <a:t>, </a:t>
            </a:r>
            <a:r>
              <a:rPr lang="en-US" sz="2400" dirty="0" err="1" smtClean="0"/>
              <a:t>conforto</a:t>
            </a:r>
            <a:r>
              <a:rPr lang="en-US" sz="2400" dirty="0" smtClean="0"/>
              <a:t> e </a:t>
            </a:r>
            <a:r>
              <a:rPr lang="en-US" sz="2400" dirty="0" err="1" smtClean="0"/>
              <a:t>carinho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9458" name="Picture 2" descr="http://www.culturamix.com/wp-content/uploads/2009/11/confraternizaca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267200"/>
            <a:ext cx="2857500" cy="2143125"/>
          </a:xfrm>
          <a:prstGeom prst="rect">
            <a:avLst/>
          </a:prstGeom>
          <a:noFill/>
        </p:spPr>
      </p:pic>
      <p:pic>
        <p:nvPicPr>
          <p:cNvPr id="19460" name="Picture 4" descr="http://www.cm-pvarzim.pt/groups/staff/conteudo/noticias/resolveuid/ea8d5437e93e9a2c8d07c2bcb7f86f87/image_previ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507491"/>
            <a:ext cx="3124200" cy="2077594"/>
          </a:xfrm>
          <a:prstGeom prst="rect">
            <a:avLst/>
          </a:prstGeom>
          <a:noFill/>
        </p:spPr>
      </p:pic>
      <p:pic>
        <p:nvPicPr>
          <p:cNvPr id="19462" name="Picture 6" descr="http://4.bp.blogspot.com/_pfCJKN3KXy8/TKFdL_bFq8I/AAAAAAAACTg/mEuZVzSA-CY/s400/Idosos_819119612_idosos1cpials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2819400"/>
            <a:ext cx="3133725" cy="3810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>
                <a:latin typeface="Algerian" pitchFamily="82" charset="0"/>
              </a:rPr>
              <a:t>Este trabalho foi realizado no </a:t>
            </a:r>
            <a:r>
              <a:rPr lang="en-US" sz="1800" dirty="0" smtClean="0">
                <a:latin typeface="Algerian" pitchFamily="82" charset="0"/>
              </a:rPr>
              <a:t>Â</a:t>
            </a:r>
            <a:r>
              <a:rPr lang="en-US" sz="1800" dirty="0" smtClean="0">
                <a:latin typeface="Algerian" pitchFamily="82" charset="0"/>
              </a:rPr>
              <a:t>mbito do </a:t>
            </a:r>
            <a:r>
              <a:rPr lang="en-US" sz="1800" dirty="0" err="1" smtClean="0">
                <a:latin typeface="Algerian" pitchFamily="82" charset="0"/>
              </a:rPr>
              <a:t>núcleo</a:t>
            </a:r>
            <a:r>
              <a:rPr lang="en-US" sz="1800" dirty="0" smtClean="0">
                <a:latin typeface="Algerian" pitchFamily="82" charset="0"/>
              </a:rPr>
              <a:t> </a:t>
            </a:r>
            <a:r>
              <a:rPr lang="en-US" sz="1800" dirty="0" err="1" smtClean="0">
                <a:latin typeface="Algerian" pitchFamily="82" charset="0"/>
              </a:rPr>
              <a:t>gerador</a:t>
            </a:r>
            <a:r>
              <a:rPr lang="en-US" sz="1800" dirty="0" smtClean="0">
                <a:latin typeface="Algerian" pitchFamily="82" charset="0"/>
              </a:rPr>
              <a:t> 6 </a:t>
            </a:r>
            <a:r>
              <a:rPr lang="en-US" sz="1800" dirty="0" err="1" smtClean="0">
                <a:latin typeface="Algerian" pitchFamily="82" charset="0"/>
              </a:rPr>
              <a:t>em</a:t>
            </a:r>
            <a:r>
              <a:rPr lang="en-US" sz="1800" dirty="0" smtClean="0">
                <a:latin typeface="Algerian" pitchFamily="82" charset="0"/>
              </a:rPr>
              <a:t> </a:t>
            </a:r>
            <a:r>
              <a:rPr lang="en-US" sz="1800" dirty="0" err="1" smtClean="0">
                <a:latin typeface="Algerian" pitchFamily="82" charset="0"/>
              </a:rPr>
              <a:t>cidadania</a:t>
            </a:r>
            <a:r>
              <a:rPr lang="en-US" sz="1800" dirty="0" smtClean="0">
                <a:latin typeface="Algerian" pitchFamily="82" charset="0"/>
              </a:rPr>
              <a:t> e </a:t>
            </a:r>
            <a:r>
              <a:rPr lang="en-US" sz="1800" dirty="0" err="1" smtClean="0">
                <a:latin typeface="Algerian" pitchFamily="82" charset="0"/>
              </a:rPr>
              <a:t>profissionalidade</a:t>
            </a:r>
            <a:r>
              <a:rPr lang="en-US" sz="1800" dirty="0" smtClean="0">
                <a:latin typeface="Algerian" pitchFamily="82" charset="0"/>
              </a:rPr>
              <a:t> </a:t>
            </a:r>
            <a:r>
              <a:rPr lang="en-US" sz="1800" dirty="0" err="1" smtClean="0">
                <a:latin typeface="Algerian" pitchFamily="82" charset="0"/>
              </a:rPr>
              <a:t>pelos</a:t>
            </a:r>
            <a:r>
              <a:rPr lang="en-US" sz="1800" dirty="0" smtClean="0">
                <a:latin typeface="Algerian" pitchFamily="82" charset="0"/>
              </a:rPr>
              <a:t> </a:t>
            </a:r>
            <a:r>
              <a:rPr lang="en-US" sz="1800" dirty="0" err="1" smtClean="0">
                <a:latin typeface="Algerian" pitchFamily="82" charset="0"/>
              </a:rPr>
              <a:t>formandos</a:t>
            </a:r>
            <a:r>
              <a:rPr lang="en-US" sz="2400" smtClean="0">
                <a:latin typeface="Algerian" pitchFamily="82" charset="0"/>
              </a:rPr>
              <a:t>: </a:t>
            </a:r>
          </a:p>
          <a:p>
            <a:endParaRPr lang="en-US" sz="2400" dirty="0" smtClean="0">
              <a:latin typeface="Algerian" pitchFamily="82" charset="0"/>
            </a:endParaRPr>
          </a:p>
          <a:p>
            <a:r>
              <a:rPr lang="en-US" sz="2400" dirty="0" err="1" smtClean="0">
                <a:latin typeface="Algerian" pitchFamily="82" charset="0"/>
              </a:rPr>
              <a:t>Catarina</a:t>
            </a:r>
            <a:r>
              <a:rPr lang="en-US" sz="2400" dirty="0" smtClean="0">
                <a:latin typeface="Algerian" pitchFamily="82" charset="0"/>
              </a:rPr>
              <a:t> Miranda </a:t>
            </a:r>
          </a:p>
          <a:p>
            <a:r>
              <a:rPr lang="en-US" sz="2400" dirty="0" smtClean="0">
                <a:latin typeface="Algerian" pitchFamily="82" charset="0"/>
              </a:rPr>
              <a:t>Antonio Ramos  </a:t>
            </a:r>
            <a:endParaRPr lang="en-US" sz="24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260</Words>
  <Application>Microsoft Office PowerPoint</Application>
  <PresentationFormat>Apresentação no Ecrã (4:3)</PresentationFormat>
  <Paragraphs>16</Paragraphs>
  <Slides>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Tema do Office</vt:lpstr>
      <vt:lpstr>ASSOCIAÇÃO  VIDA </vt:lpstr>
      <vt:lpstr>Tem como base a integração dos jovens na sociedade, aproximar os idosos das novas tecnologias  e empreendorismo sénior </vt:lpstr>
      <vt:lpstr>Diapositivo 3</vt:lpstr>
      <vt:lpstr>Diapositivo 4</vt:lpstr>
      <vt:lpstr>Diapositivo 5</vt:lpstr>
      <vt:lpstr>Diapositivo 6</vt:lpstr>
      <vt:lpstr>Diapositivo 7</vt:lpstr>
      <vt:lpstr>Diapositivo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 VIDA </dc:title>
  <dc:creator>Aluno</dc:creator>
  <cp:lastModifiedBy>Aluno</cp:lastModifiedBy>
  <cp:revision>25</cp:revision>
  <dcterms:created xsi:type="dcterms:W3CDTF">2011-11-15T20:55:26Z</dcterms:created>
  <dcterms:modified xsi:type="dcterms:W3CDTF">2011-11-28T22:21:09Z</dcterms:modified>
</cp:coreProperties>
</file>